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Jesús Antonio ramos sauceda: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>falta información.</a:t>
            </a:r>
            <a:endParaRPr lang="es-MX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043608" y="2204864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err="1" smtClean="0">
                <a:solidFill>
                  <a:srgbClr val="FF0000"/>
                </a:solidFill>
              </a:rPr>
              <a:t>Hector</a:t>
            </a:r>
            <a:r>
              <a:rPr lang="es-MX" sz="2000" dirty="0" smtClean="0">
                <a:solidFill>
                  <a:srgbClr val="FF0000"/>
                </a:solidFill>
              </a:rPr>
              <a:t>: </a:t>
            </a:r>
            <a:r>
              <a:rPr lang="es-MX" sz="2000" dirty="0" smtClean="0"/>
              <a:t>hay que comenzar a investigar y poner información. </a:t>
            </a:r>
            <a:br>
              <a:rPr lang="es-MX" sz="2000" dirty="0" smtClean="0"/>
            </a:br>
            <a:endParaRPr lang="es-MX" sz="2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009747" y="3041300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smtClean="0">
                <a:solidFill>
                  <a:srgbClr val="FF0000"/>
                </a:solidFill>
              </a:rPr>
              <a:t>Oscar: </a:t>
            </a:r>
            <a:r>
              <a:rPr lang="es-MX" sz="2000" dirty="0" smtClean="0"/>
              <a:t>Dani falta la información</a:t>
            </a:r>
            <a:endParaRPr lang="es-MX" sz="20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69295" y="4030136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smtClean="0">
                <a:solidFill>
                  <a:srgbClr val="FF0000"/>
                </a:solidFill>
              </a:rPr>
              <a:t>Manuel: </a:t>
            </a:r>
            <a:r>
              <a:rPr lang="es-MX" sz="2000" dirty="0" smtClean="0"/>
              <a:t>se acaba el </a:t>
            </a:r>
            <a:r>
              <a:rPr lang="es-MX" sz="2000" smtClean="0"/>
              <a:t>tiempo (domingo 10:40)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</TotalTime>
  <Words>59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La auditoria en informática y su entorno</vt:lpstr>
      <vt:lpstr>Jesús Antonio ramos sauceda: falta información.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Manuel</cp:lastModifiedBy>
  <cp:revision>6</cp:revision>
  <dcterms:created xsi:type="dcterms:W3CDTF">2015-05-19T15:49:48Z</dcterms:created>
  <dcterms:modified xsi:type="dcterms:W3CDTF">2015-05-25T04:34:02Z</dcterms:modified>
</cp:coreProperties>
</file>