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67" r:id="rId1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29" autoAdjust="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222564-675F-4C0A-80BE-E9BC60876D09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F247B0-DFA2-4D84-9E15-AEF59B4E7791}" type="slidenum">
              <a:rPr lang="es-MX" smtClean="0"/>
              <a:pPr/>
              <a:t>‹Nº›</a:t>
            </a:fld>
            <a:endParaRPr lang="es-MX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pPr/>
              <a:t>‹Nº›</a:t>
            </a:fld>
            <a:endParaRPr lang="es-MX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pPr/>
              <a:t>‹Nº›</a:t>
            </a:fld>
            <a:endParaRPr lang="es-MX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pPr/>
              <a:t>‹Nº›</a:t>
            </a:fld>
            <a:endParaRPr lang="es-MX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pPr/>
              <a:t>‹Nº›</a:t>
            </a:fld>
            <a:endParaRPr lang="es-MX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3222564-675F-4C0A-80BE-E9BC60876D09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5F247B0-DFA2-4D84-9E15-AEF59B4E7791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1470025"/>
          </a:xfrm>
        </p:spPr>
        <p:txBody>
          <a:bodyPr/>
          <a:lstStyle/>
          <a:p>
            <a:r>
              <a:rPr lang="es-ES_tradnl" dirty="0"/>
              <a:t>AUDITORIA EN INFORMÁTICA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259632" y="1905650"/>
            <a:ext cx="6400800" cy="3683590"/>
          </a:xfrm>
        </p:spPr>
        <p:txBody>
          <a:bodyPr>
            <a:normAutofit/>
          </a:bodyPr>
          <a:lstStyle/>
          <a:p>
            <a:r>
              <a:rPr lang="es-MX" sz="4000" dirty="0" smtClean="0"/>
              <a:t>Jonathan ríos González </a:t>
            </a:r>
          </a:p>
          <a:p>
            <a:r>
              <a:rPr lang="es-MX" sz="4000" dirty="0" smtClean="0"/>
              <a:t>José Manuel Zavala cárdenas</a:t>
            </a:r>
          </a:p>
          <a:p>
            <a:r>
              <a:rPr lang="es-MX" sz="4000" dirty="0" smtClean="0"/>
              <a:t>Tema :</a:t>
            </a:r>
          </a:p>
          <a:p>
            <a:r>
              <a:rPr lang="es-MX" sz="4000" dirty="0" smtClean="0"/>
              <a:t>organización</a:t>
            </a: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xmlns="" val="2180679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Herramientas muy importantes para evaluar: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Productividad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y calidad de los proyectos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Resultados</a:t>
            </a:r>
            <a:endParaRPr lang="es-MX" sz="2200" dirty="0">
              <a:latin typeface="Andalus" pitchFamily="18" charset="-78"/>
              <a:cs typeface="Andalus" pitchFamily="18" charset="-78"/>
            </a:endParaRP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Avances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de los proyectos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Áreas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susceptibles de control y seguimiento individual y de grupo.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/>
              <a:t>Reportes de desempeño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xmlns="" val="1327424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Clave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:</a:t>
            </a:r>
          </a:p>
          <a:p>
            <a:pPr marL="400050" lvl="1" indent="0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Conocimiento, habilidades y capacidades profesionales y personales del auditor </a:t>
            </a: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informático.</a:t>
            </a:r>
            <a:endParaRPr lang="es-MX" sz="2200" dirty="0">
              <a:latin typeface="Andalus" pitchFamily="18" charset="-78"/>
              <a:cs typeface="Andalus" pitchFamily="18" charset="-78"/>
            </a:endParaRP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Conocer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teóricamente normas, políticas y estándares de auditoría/informática, no son garantía de seguridad y </a:t>
            </a: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confianza.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Experiencia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: Práctica, Disciplina, Orden y Objetividad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Facultades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apropiadas de: análisis objetivo, habilidades de comunicación y modelación conceptual, observación y capacidad para tomar decisiones.</a:t>
            </a:r>
          </a:p>
          <a:p>
            <a:pPr marL="400050" lvl="1" indent="0">
              <a:buNone/>
            </a:pPr>
            <a:endParaRPr lang="es-MX" sz="2200" dirty="0">
              <a:latin typeface="Andalus" pitchFamily="18" charset="-78"/>
              <a:cs typeface="Andalus" pitchFamily="18" charset="-78"/>
            </a:endParaRPr>
          </a:p>
          <a:p>
            <a:pPr marL="400050" lvl="1" indent="0">
              <a:buNone/>
            </a:pPr>
            <a:endParaRPr lang="es-MX" sz="2200" dirty="0" smtClean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0754" y="0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200" dirty="0">
                <a:latin typeface="Andalus" pitchFamily="18" charset="-78"/>
                <a:ea typeface="+mn-ea"/>
                <a:cs typeface="Andalus" pitchFamily="18" charset="-78"/>
              </a:rPr>
              <a:t>Hacia una auditoria en informática eficiente</a:t>
            </a:r>
          </a:p>
        </p:txBody>
      </p:sp>
    </p:spTree>
    <p:extLst>
      <p:ext uri="{BB962C8B-B14F-4D97-AF65-F5344CB8AC3E}">
        <p14:creationId xmlns:p14="http://schemas.microsoft.com/office/powerpoint/2010/main" xmlns="" val="228360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3600" dirty="0">
                <a:latin typeface="Andalus" pitchFamily="18" charset="-78"/>
                <a:ea typeface="+mn-ea"/>
                <a:cs typeface="Andalus" pitchFamily="18" charset="-78"/>
              </a:rPr>
              <a:t>Elementos de la </a:t>
            </a:r>
            <a:r>
              <a:rPr lang="es-MX" sz="3600" dirty="0" smtClean="0">
                <a:latin typeface="Andalus" pitchFamily="18" charset="-78"/>
                <a:ea typeface="+mn-ea"/>
                <a:cs typeface="Andalus" pitchFamily="18" charset="-78"/>
              </a:rPr>
              <a:t>administración </a:t>
            </a:r>
            <a:r>
              <a:rPr lang="es-MX" sz="3600" dirty="0">
                <a:latin typeface="Andalus" pitchFamily="18" charset="-78"/>
                <a:ea typeface="+mn-ea"/>
                <a:cs typeface="Andalus" pitchFamily="18" charset="-78"/>
              </a:rPr>
              <a:t>de la </a:t>
            </a:r>
            <a:r>
              <a:rPr lang="es-MX" sz="3600" dirty="0" smtClean="0">
                <a:latin typeface="Andalus" pitchFamily="18" charset="-78"/>
                <a:ea typeface="+mn-ea"/>
                <a:cs typeface="Andalus" pitchFamily="18" charset="-78"/>
              </a:rPr>
              <a:t>función</a:t>
            </a:r>
            <a:r>
              <a:rPr lang="es-MX" sz="2600" dirty="0" smtClean="0">
                <a:latin typeface="Andalus" pitchFamily="18" charset="-78"/>
                <a:ea typeface="+mn-ea"/>
                <a:cs typeface="Andalus" pitchFamily="18" charset="-78"/>
              </a:rPr>
              <a:t> </a:t>
            </a:r>
            <a:endParaRPr lang="es-MX" sz="2600" dirty="0">
              <a:latin typeface="Andalus" pitchFamily="18" charset="-78"/>
              <a:ea typeface="+mn-ea"/>
              <a:cs typeface="Andalus" pitchFamily="18" charset="-78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600" dirty="0">
                <a:latin typeface="Andalus" pitchFamily="18" charset="-78"/>
                <a:cs typeface="Andalus" pitchFamily="18" charset="-78"/>
              </a:rPr>
              <a:t>Planificación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Desarrollar una matriz de la planeación de AI para determinar las áreas que serán evaluadas.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Tener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información de los sistemas, equipos, </a:t>
            </a:r>
            <a:r>
              <a:rPr lang="es-MX" sz="2600" dirty="0" err="1">
                <a:latin typeface="Andalus" pitchFamily="18" charset="-78"/>
                <a:cs typeface="Andalus" pitchFamily="18" charset="-78"/>
              </a:rPr>
              <a:t>Sw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, planes de informática y de auditoria, actuales.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Coordinar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los planes con Gerencia de Auditoria interna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Componentes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de éxito de la Planeación:</a:t>
            </a:r>
          </a:p>
          <a:p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0754" y="0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02321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*Juntas formales de discusión de planes periódicas.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*Seguimiento de deficiencias y debilidades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*Reportes de Auditoria y aseguramiento de calidad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*Capacitación conjunta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*Metodología, técnicas y herramientas comunes.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7229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44477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4900" dirty="0">
                <a:latin typeface="Andalus" pitchFamily="18" charset="-78"/>
                <a:ea typeface="+mn-ea"/>
                <a:cs typeface="Andalus" pitchFamily="18" charset="-78"/>
              </a:rPr>
              <a:t>Personal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1.Políticas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de selección y reclutamiento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2.Preparación suficiente y confiable Informática/Auditoría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3.Personal con experiencia, educación, adaptabilidad, entendimiento, determinación y diligencia.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4.Establecer el número de auditores y horas de auditoría</a:t>
            </a:r>
          </a:p>
          <a:p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15200" y="0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07941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7647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sz="5300" dirty="0">
                <a:latin typeface="Andalus" pitchFamily="18" charset="-78"/>
                <a:ea typeface="+mn-ea"/>
                <a:cs typeface="Andalus" pitchFamily="18" charset="-78"/>
              </a:rPr>
              <a:t>Control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1.Supervisión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oportuna garantiza un producto consistente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2.Ayuda en el desarrollo y control de los presupuestos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3.Es un proceso continuo, desde la planeación hasta el informe final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4.Verificación con los estándares y procedimientos.</a:t>
            </a:r>
          </a:p>
          <a:p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15200" y="32008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311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dirty="0">
                <a:latin typeface="Andalus" pitchFamily="18" charset="-78"/>
                <a:ea typeface="+mn-ea"/>
                <a:cs typeface="Andalus" pitchFamily="18" charset="-78"/>
              </a:rPr>
              <a:t>Reportes de desempeño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600" dirty="0">
                <a:latin typeface="Andalus" pitchFamily="18" charset="-78"/>
                <a:cs typeface="Andalus" pitchFamily="18" charset="-78"/>
              </a:rPr>
              <a:t>Herramientas muy importantes para evaluar: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Productividad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y calidad de los proyectos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Resultados</a:t>
            </a:r>
            <a:endParaRPr lang="es-MX" sz="2600" dirty="0">
              <a:latin typeface="Andalus" pitchFamily="18" charset="-78"/>
              <a:cs typeface="Andalus" pitchFamily="18" charset="-78"/>
            </a:endParaRP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Avances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de los proyectos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Áreas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susceptibles de control y seguimiento individual y de grupo.</a:t>
            </a:r>
          </a:p>
          <a:p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15200" y="32008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90924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5400" dirty="0">
                <a:latin typeface="Andalus" pitchFamily="18" charset="-78"/>
                <a:ea typeface="+mn-ea"/>
                <a:cs typeface="Andalus" pitchFamily="18" charset="-78"/>
              </a:rPr>
              <a:t>Hacia una auditoria en </a:t>
            </a:r>
            <a:r>
              <a:rPr lang="es-MX" sz="5400" dirty="0" smtClean="0">
                <a:latin typeface="Andalus" pitchFamily="18" charset="-78"/>
                <a:ea typeface="+mn-ea"/>
                <a:cs typeface="Andalus" pitchFamily="18" charset="-78"/>
              </a:rPr>
              <a:t>informática </a:t>
            </a:r>
            <a:r>
              <a:rPr lang="es-MX" sz="5400" dirty="0">
                <a:latin typeface="Andalus" pitchFamily="18" charset="-78"/>
                <a:ea typeface="+mn-ea"/>
                <a:cs typeface="Andalus" pitchFamily="18" charset="-78"/>
              </a:rPr>
              <a:t>eficiente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sz="2600" dirty="0">
                <a:latin typeface="Andalus" pitchFamily="18" charset="-78"/>
                <a:cs typeface="Andalus" pitchFamily="18" charset="-78"/>
              </a:rPr>
              <a:t>Clave: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Conocimiento, habilidades y capacidades profesionales y personales del auditor informático.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Conocer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teóricamente normas, políticas y estándares de auditoría/informática, no son garantía de seguridad y </a:t>
            </a: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confianza</a:t>
            </a:r>
            <a:endParaRPr lang="es-MX" sz="2600" dirty="0">
              <a:latin typeface="Andalus" pitchFamily="18" charset="-78"/>
              <a:cs typeface="Andalus" pitchFamily="18" charset="-78"/>
            </a:endParaRP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Experiencia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: Práctica, Disciplina, Orden y Objetividad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Facultades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apropiadas de: análisis objetivo, habilidades de comunicación y modelación conceptual, observación y capacidad para tomar decisiones.</a:t>
            </a:r>
          </a:p>
          <a:p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19744" y="0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76612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dirty="0" err="1" smtClean="0">
                <a:solidFill>
                  <a:srgbClr val="FF0000"/>
                </a:solidFill>
              </a:rPr>
              <a:t>Hector</a:t>
            </a:r>
            <a:r>
              <a:rPr lang="es-MX" dirty="0" smtClean="0">
                <a:solidFill>
                  <a:srgbClr val="FF0000"/>
                </a:solidFill>
              </a:rPr>
              <a:t>: </a:t>
            </a:r>
            <a:r>
              <a:rPr lang="es-MX" dirty="0" smtClean="0"/>
              <a:t>esta bien la información, un poco mas de color en las diapositivas.</a:t>
            </a:r>
          </a:p>
          <a:p>
            <a:r>
              <a:rPr lang="es-MX" dirty="0">
                <a:solidFill>
                  <a:srgbClr val="FF0000"/>
                </a:solidFill>
              </a:rPr>
              <a:t>Jesús Antonio ramos sauceda: </a:t>
            </a:r>
            <a:r>
              <a:rPr lang="es-MX" dirty="0"/>
              <a:t>muy completa la </a:t>
            </a:r>
            <a:r>
              <a:rPr lang="es-MX" dirty="0" smtClean="0"/>
              <a:t>información pero le falta </a:t>
            </a:r>
            <a:r>
              <a:rPr lang="es-MX" dirty="0" err="1" smtClean="0"/>
              <a:t>estilacho</a:t>
            </a:r>
            <a:r>
              <a:rPr lang="es-MX" dirty="0"/>
              <a:t>.</a:t>
            </a:r>
          </a:p>
          <a:p>
            <a:r>
              <a:rPr lang="es-MX" dirty="0" smtClean="0">
                <a:solidFill>
                  <a:srgbClr val="FF0000"/>
                </a:solidFill>
              </a:rPr>
              <a:t>Oscar: </a:t>
            </a:r>
            <a:r>
              <a:rPr lang="es-MX" dirty="0" smtClean="0"/>
              <a:t>Muy bien compadre. Sin embargo le falta algo de diseño y figuras. Saludos.</a:t>
            </a:r>
          </a:p>
          <a:p>
            <a:r>
              <a:rPr lang="es-MX" dirty="0">
                <a:solidFill>
                  <a:srgbClr val="FF0000"/>
                </a:solidFill>
              </a:rPr>
              <a:t>Oscar</a:t>
            </a:r>
            <a:r>
              <a:rPr lang="es-MX" dirty="0" smtClean="0">
                <a:solidFill>
                  <a:srgbClr val="FF0000"/>
                </a:solidFill>
              </a:rPr>
              <a:t>: </a:t>
            </a:r>
            <a:r>
              <a:rPr lang="es-MX" dirty="0" smtClean="0">
                <a:solidFill>
                  <a:schemeClr val="tx1"/>
                </a:solidFill>
              </a:rPr>
              <a:t>Mi Jonathan, le puede agregar algunas ilustraciones para que impacte aún más su presentación.</a:t>
            </a:r>
          </a:p>
          <a:p>
            <a:r>
              <a:rPr lang="es-MX" dirty="0" smtClean="0">
                <a:solidFill>
                  <a:srgbClr val="FF0000"/>
                </a:solidFill>
              </a:rPr>
              <a:t>Manuel: </a:t>
            </a:r>
            <a:r>
              <a:rPr lang="es-MX" dirty="0">
                <a:solidFill>
                  <a:schemeClr val="tx1"/>
                </a:solidFill>
              </a:rPr>
              <a:t>compañero creo que nuestra presentación esta muy bien a hórrense sus comentarios</a:t>
            </a:r>
            <a:r>
              <a:rPr lang="es-MX" dirty="0" smtClean="0">
                <a:solidFill>
                  <a:schemeClr val="tx1"/>
                </a:solidFill>
              </a:rPr>
              <a:t>.</a:t>
            </a:r>
          </a:p>
          <a:p>
            <a:r>
              <a:rPr lang="es-MX" dirty="0" smtClean="0">
                <a:solidFill>
                  <a:srgbClr val="FF0000"/>
                </a:solidFill>
              </a:rPr>
              <a:t>David: </a:t>
            </a:r>
            <a:r>
              <a:rPr lang="es-MX" dirty="0" smtClean="0">
                <a:solidFill>
                  <a:schemeClr val="tx1"/>
                </a:solidFill>
              </a:rPr>
              <a:t>buena información, muy completo y claro</a:t>
            </a:r>
            <a:r>
              <a:rPr lang="es-MX" dirty="0" smtClean="0">
                <a:solidFill>
                  <a:schemeClr val="tx1"/>
                </a:solidFill>
              </a:rPr>
              <a:t>.</a:t>
            </a:r>
          </a:p>
          <a:p>
            <a:r>
              <a:rPr lang="es-MX" b="1" dirty="0" smtClean="0">
                <a:solidFill>
                  <a:srgbClr val="FF0000"/>
                </a:solidFill>
              </a:rPr>
              <a:t>Vicente:</a:t>
            </a:r>
            <a:r>
              <a:rPr lang="es-MX" dirty="0" smtClean="0">
                <a:solidFill>
                  <a:schemeClr val="tx1"/>
                </a:solidFill>
              </a:rPr>
              <a:t> Muy completo y claro, compañeros.</a:t>
            </a:r>
            <a:endParaRPr lang="es-MX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MX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MX" dirty="0" smtClean="0">
                <a:solidFill>
                  <a:schemeClr val="tx1"/>
                </a:solidFill>
              </a:rPr>
              <a:t>	        gracias por sus comentarios…</a:t>
            </a:r>
            <a:endParaRPr lang="es-MX" dirty="0">
              <a:solidFill>
                <a:schemeClr val="tx1"/>
              </a:solidFill>
            </a:endParaRP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200" dirty="0">
                <a:latin typeface="Andalus" pitchFamily="18" charset="-78"/>
                <a:ea typeface="+mn-ea"/>
                <a:cs typeface="Andalus" pitchFamily="18" charset="-78"/>
              </a:rPr>
              <a:t>Comentarios</a:t>
            </a:r>
            <a:r>
              <a:rPr lang="es-MX" dirty="0" smtClean="0"/>
              <a:t> </a:t>
            </a:r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1716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>
                <a:latin typeface="Andalus" pitchFamily="18" charset="-78"/>
                <a:cs typeface="Andalus" pitchFamily="18" charset="-78"/>
              </a:rPr>
              <a:t>Estrategias y cursos de acción para la implantación formal de la función de auditoria en informática.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Estructura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organizacional y funciones de la auditoria en informática.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Administración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de la función de auditoria en informática.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Elementos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de la administración de la función.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Hacia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una auditoría informática eficiente.</a:t>
            </a: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dirty="0">
                <a:latin typeface="Andalus" pitchFamily="18" charset="-78"/>
                <a:ea typeface="+mn-ea"/>
                <a:cs typeface="Andalus" pitchFamily="18" charset="-78"/>
              </a:rPr>
              <a:t>Organización 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6126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908720"/>
            <a:ext cx="8229600" cy="525658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Formalizar la AI en la organización, a través de :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*Cursos de Acción justificados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*Documentos de justificación a Alta Dirección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*Difusión de la AI en las Áreas relacionadas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*Desarrollo del proceso de </a:t>
            </a: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auditoria informática</a:t>
            </a:r>
            <a:endParaRPr lang="es-MX" sz="2200" dirty="0">
              <a:latin typeface="Andalus" pitchFamily="18" charset="-78"/>
              <a:cs typeface="Andalus" pitchFamily="18" charset="-78"/>
            </a:endParaRP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Auditoria Permanente para garantizar a la Alta Dirección: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*Seguridad, Políticas y procedimientos de los recursos de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informática, eficientes y confiables.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*Apoyo a los objetivos del negocio.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*Verificación del uso de la Tecnología en el negocio.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*Proceso de Evaluación y justificación </a:t>
            </a:r>
            <a:endParaRPr lang="es-MX" sz="2200" dirty="0" smtClean="0">
              <a:latin typeface="Andalus" pitchFamily="18" charset="-78"/>
              <a:cs typeface="Andalus" pitchFamily="18" charset="-78"/>
            </a:endParaRPr>
          </a:p>
          <a:p>
            <a:pPr marL="0" indent="0" algn="just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*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Elaboración y desarrollo de un proceso de planeación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informática, orientado al plan de negocio.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*Uso de Metodologías, Técnicas, Herramientas.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es-MX" sz="4000" dirty="0">
                <a:latin typeface="Andalus" pitchFamily="18" charset="-78"/>
                <a:ea typeface="+mn-ea"/>
                <a:cs typeface="Andalus" pitchFamily="18" charset="-78"/>
              </a:rPr>
              <a:t>Estrategias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68119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2204864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1.Alta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Dirección, usuarios y personal: conciencia de la necesidad de AI, para el uso eficiente de los recursos.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2.Formalizar un procedimiento que divulgue los planes, objetivos, beneficios y áreas de oportunidad que representa la AI.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3.Compromiso del personal y usuarios con el proyecto de AI.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4.Planeación y desarrollo del proceso de AI, previa aprobación.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5.Proceso de Planeación: Proyectos: Prioridades: Calidad/eficiencia</a:t>
            </a: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980728"/>
            <a:ext cx="7756263" cy="1054250"/>
          </a:xfrm>
        </p:spPr>
        <p:txBody>
          <a:bodyPr>
            <a:normAutofit fontScale="90000"/>
          </a:bodyPr>
          <a:lstStyle/>
          <a:p>
            <a:r>
              <a:rPr lang="es-MX" sz="4900" dirty="0">
                <a:latin typeface="Andalus" pitchFamily="18" charset="-78"/>
                <a:ea typeface="+mn-ea"/>
                <a:cs typeface="Andalus" pitchFamily="18" charset="-78"/>
              </a:rPr>
              <a:t>Cursos de Acción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7521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*Justificar expectativas: involucrar áreas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*Planear detalladamente: responsables directos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*Responsable AI: Presentación ejecutiva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*Reunión formal: Jefes de Área, exponer: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a) Antecedentes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b) Justificación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c) Objetivos y alcances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d) Etapas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e) Productos Terminados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f) Fechas de Revisión formales e informales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g) Funciones y responsabilidades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h) Costes-Beneficios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46634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600" dirty="0">
                <a:latin typeface="Andalus" pitchFamily="18" charset="-78"/>
                <a:cs typeface="Andalus" pitchFamily="18" charset="-78"/>
              </a:rPr>
              <a:t>Planificación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Desarrollar una matriz de la planeación de AI para determinar las áreas que serán evaluadas.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Tener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información de los sistemas, equipos, </a:t>
            </a:r>
            <a:r>
              <a:rPr lang="es-MX" sz="2600" dirty="0" err="1">
                <a:latin typeface="Andalus" pitchFamily="18" charset="-78"/>
                <a:cs typeface="Andalus" pitchFamily="18" charset="-78"/>
              </a:rPr>
              <a:t>Sw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, planes de informática y de auditoria, actuales.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Coordinar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los planes con Gerencia de Auditoria interna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Componentes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de éxito de la Planeación:</a:t>
            </a: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3600" dirty="0">
                <a:latin typeface="Andalus" pitchFamily="18" charset="-78"/>
                <a:ea typeface="+mn-ea"/>
                <a:cs typeface="Andalus" pitchFamily="18" charset="-78"/>
              </a:rPr>
              <a:t>Elementos de la </a:t>
            </a:r>
            <a:r>
              <a:rPr lang="es-MX" sz="3600" dirty="0" smtClean="0">
                <a:latin typeface="Andalus" pitchFamily="18" charset="-78"/>
                <a:ea typeface="+mn-ea"/>
                <a:cs typeface="Andalus" pitchFamily="18" charset="-78"/>
              </a:rPr>
              <a:t>administración </a:t>
            </a:r>
            <a:r>
              <a:rPr lang="es-MX" sz="3600" dirty="0">
                <a:latin typeface="Andalus" pitchFamily="18" charset="-78"/>
                <a:ea typeface="+mn-ea"/>
                <a:cs typeface="Andalus" pitchFamily="18" charset="-78"/>
              </a:rPr>
              <a:t>de la </a:t>
            </a:r>
            <a:r>
              <a:rPr lang="es-MX" sz="3600" dirty="0" smtClean="0">
                <a:latin typeface="Andalus" pitchFamily="18" charset="-78"/>
                <a:ea typeface="+mn-ea"/>
                <a:cs typeface="Andalus" pitchFamily="18" charset="-78"/>
              </a:rPr>
              <a:t>función</a:t>
            </a:r>
            <a:r>
              <a:rPr lang="es-MX" sz="2600" dirty="0" smtClean="0">
                <a:latin typeface="Andalus" pitchFamily="18" charset="-78"/>
                <a:ea typeface="+mn-ea"/>
                <a:cs typeface="Andalus" pitchFamily="18" charset="-78"/>
              </a:rPr>
              <a:t> </a:t>
            </a:r>
            <a:endParaRPr lang="es-MX" sz="2600" dirty="0">
              <a:latin typeface="Andalus" pitchFamily="18" charset="-78"/>
              <a:ea typeface="+mn-ea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030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*Juntas formales de discusión de planes periódicas.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*Seguimiento de deficiencias y debilidades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*Reportes de Auditoria y aseguramiento de calidad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*Capacitación conjunta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*Metodología, técnicas y herramientas comunes.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30706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1.Políticas de selección y reclutamiento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2.Preparación suficiente y confiable Informática/Auditoría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3.Personal con experiencia, educación, adaptabilidad, entendimiento, determinación y diligencia.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4.Establecer el número de auditores y horas de auditoría</a:t>
            </a: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>
                <a:latin typeface="Andalus" pitchFamily="18" charset="-78"/>
                <a:ea typeface="+mn-ea"/>
                <a:cs typeface="Andalus" pitchFamily="18" charset="-78"/>
              </a:rPr>
              <a:t>Personal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0032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1.Supervisión oportuna garantiza un producto consistente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2.Ayuda en el desarrollo y control de los presupuestos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3.Es un proceso continuo, desde la planeación hasta el informe final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4.Verificación con los estándares y procedimientos.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5300" dirty="0">
                <a:latin typeface="Andalus" pitchFamily="18" charset="-78"/>
                <a:ea typeface="+mn-ea"/>
                <a:cs typeface="Andalus" pitchFamily="18" charset="-78"/>
              </a:rPr>
              <a:t>Control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734074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rtoné">
  <a:themeElements>
    <a:clrScheme name="Cartoné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Cartoné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rtoné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60</TotalTime>
  <Words>938</Words>
  <Application>Microsoft Office PowerPoint</Application>
  <PresentationFormat>Presentación en pantalla (4:3)</PresentationFormat>
  <Paragraphs>120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Cartoné</vt:lpstr>
      <vt:lpstr>AUDITORIA EN INFORMÁTICA</vt:lpstr>
      <vt:lpstr>Organización </vt:lpstr>
      <vt:lpstr>Estrategias</vt:lpstr>
      <vt:lpstr>Cursos de Acción </vt:lpstr>
      <vt:lpstr>Diapositiva 5</vt:lpstr>
      <vt:lpstr>Elementos de la administración de la función </vt:lpstr>
      <vt:lpstr>Diapositiva 7</vt:lpstr>
      <vt:lpstr>Personal</vt:lpstr>
      <vt:lpstr>Control </vt:lpstr>
      <vt:lpstr>Reportes de desempeño </vt:lpstr>
      <vt:lpstr>Hacia una auditoria en informática eficiente</vt:lpstr>
      <vt:lpstr>Elementos de la administración de la función </vt:lpstr>
      <vt:lpstr>Diapositiva 13</vt:lpstr>
      <vt:lpstr>Personal </vt:lpstr>
      <vt:lpstr>Control </vt:lpstr>
      <vt:lpstr>Reportes de desempeño</vt:lpstr>
      <vt:lpstr>Hacia una auditoria en informática eficiente</vt:lpstr>
      <vt:lpstr>Comentarios </vt:lpstr>
    </vt:vector>
  </TitlesOfParts>
  <Company>Luffi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AUDITORIA EN INFORMÁTICA</dc:title>
  <dc:creator>Manuel</dc:creator>
  <cp:lastModifiedBy>V</cp:lastModifiedBy>
  <cp:revision>29</cp:revision>
  <dcterms:created xsi:type="dcterms:W3CDTF">2015-05-19T15:48:40Z</dcterms:created>
  <dcterms:modified xsi:type="dcterms:W3CDTF">2015-05-27T14:23:03Z</dcterms:modified>
</cp:coreProperties>
</file>