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E44AB9-943E-4FB7-8BDC-EEA4E13532C2}" type="datetimeFigureOut">
              <a:rPr lang="es-MX" smtClean="0"/>
              <a:t>23/05/2015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auditoria en informática y su entorno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Universidad de Desarrollo Profesional</a:t>
            </a:r>
          </a:p>
          <a:p>
            <a:r>
              <a:rPr lang="es-MX" dirty="0" smtClean="0"/>
              <a:t>Materia: Auditoria en Informática</a:t>
            </a:r>
          </a:p>
          <a:p>
            <a:r>
              <a:rPr lang="es-MX" dirty="0" smtClean="0"/>
              <a:t>Alumno: Juan Daniel Barraza V.</a:t>
            </a:r>
          </a:p>
          <a:p>
            <a:r>
              <a:rPr lang="es-MX" dirty="0" smtClean="0"/>
              <a:t>Docente: Luis Santillán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7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solidFill>
                  <a:srgbClr val="FF0000"/>
                </a:solidFill>
              </a:rPr>
              <a:t>Jesús Antonio ramos sauceda: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>falta información.</a:t>
            </a:r>
            <a:endParaRPr lang="es-MX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043608" y="2204864"/>
            <a:ext cx="6888994" cy="836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 err="1" smtClean="0">
                <a:solidFill>
                  <a:srgbClr val="FF0000"/>
                </a:solidFill>
              </a:rPr>
              <a:t>Hector</a:t>
            </a:r>
            <a:r>
              <a:rPr lang="es-MX" sz="2000" dirty="0" smtClean="0">
                <a:solidFill>
                  <a:srgbClr val="FF0000"/>
                </a:solidFill>
              </a:rPr>
              <a:t>: </a:t>
            </a:r>
            <a:r>
              <a:rPr lang="es-MX" sz="2000" dirty="0" smtClean="0"/>
              <a:t>hay que comenzar a investigar y poner información. </a:t>
            </a:r>
            <a:br>
              <a:rPr lang="es-MX" sz="2000" dirty="0" smtClean="0"/>
            </a:br>
            <a:endParaRPr lang="es-MX" sz="20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009747" y="3041300"/>
            <a:ext cx="6888994" cy="836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 smtClean="0">
                <a:solidFill>
                  <a:srgbClr val="FF0000"/>
                </a:solidFill>
              </a:rPr>
              <a:t>Oscar: </a:t>
            </a:r>
            <a:r>
              <a:rPr lang="es-MX" sz="2000" dirty="0" smtClean="0"/>
              <a:t>Dani falta la información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34762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</TotalTime>
  <Words>49</Words>
  <Application>Microsoft Office PowerPoint</Application>
  <PresentationFormat>Presentación en pantalla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Austin</vt:lpstr>
      <vt:lpstr>La auditoria en informática y su entorno</vt:lpstr>
      <vt:lpstr>Jesús Antonio ramos sauceda: falta información.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auditoria en informática y su entorno</dc:title>
  <dc:creator>Luffi</dc:creator>
  <cp:lastModifiedBy>Director</cp:lastModifiedBy>
  <cp:revision>5</cp:revision>
  <dcterms:created xsi:type="dcterms:W3CDTF">2015-05-19T15:49:48Z</dcterms:created>
  <dcterms:modified xsi:type="dcterms:W3CDTF">2015-05-23T19:12:47Z</dcterms:modified>
</cp:coreProperties>
</file>