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5" d="100"/>
          <a:sy n="6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10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1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2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5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1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6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9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7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0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80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6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  <p:pic>
        <p:nvPicPr>
          <p:cNvPr id="1026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664644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</a:t>
            </a:r>
            <a:r>
              <a:rPr lang="es-MX" smtClean="0"/>
              <a:t>Saludos.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627</Words>
  <Application>Microsoft Office PowerPoint</Application>
  <PresentationFormat>Presentación en pantalla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Director</cp:lastModifiedBy>
  <cp:revision>10</cp:revision>
  <dcterms:created xsi:type="dcterms:W3CDTF">2015-05-19T15:48:40Z</dcterms:created>
  <dcterms:modified xsi:type="dcterms:W3CDTF">2015-05-23T19:29:42Z</dcterms:modified>
</cp:coreProperties>
</file>