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740</Words>
  <Application>Microsoft Office PowerPoint</Application>
  <PresentationFormat>Presentación en pantalla (4:3)</PresentationFormat>
  <Paragraphs>143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Director</cp:lastModifiedBy>
  <cp:revision>14</cp:revision>
  <dcterms:created xsi:type="dcterms:W3CDTF">2015-05-19T15:45:20Z</dcterms:created>
  <dcterms:modified xsi:type="dcterms:W3CDTF">2015-05-21T04:27:47Z</dcterms:modified>
</cp:coreProperties>
</file>