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t>26/05/2015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t>26/05/2015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218448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7802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3339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375199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5323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9943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7693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4144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compañeros que </a:t>
            </a:r>
            <a:r>
              <a:rPr lang="es-MX" sz="2800" smtClean="0"/>
              <a:t>paso pues…</a:t>
            </a:r>
            <a:r>
              <a:rPr lang="es-MX" sz="2800" dirty="0" smtClean="0"/>
              <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142</TotalTime>
  <Words>992</Words>
  <Application>Microsoft Office PowerPoint</Application>
  <PresentationFormat>Presentación en pantalla (4:3)</PresentationFormat>
  <Paragraphs>45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davidnaci@hotmail.com</cp:lastModifiedBy>
  <cp:revision>21</cp:revision>
  <dcterms:created xsi:type="dcterms:W3CDTF">2015-05-21T15:38:28Z</dcterms:created>
  <dcterms:modified xsi:type="dcterms:W3CDTF">2015-05-27T05:51:19Z</dcterms:modified>
</cp:coreProperties>
</file>