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falta información.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err="1" smtClean="0">
                <a:solidFill>
                  <a:srgbClr val="FF0000"/>
                </a:solidFill>
              </a:rPr>
              <a:t>Hector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hay que comenzar a investigar y poner información. </a:t>
            </a:r>
            <a:br>
              <a:rPr lang="es-MX" sz="2000" dirty="0" smtClean="0"/>
            </a:br>
            <a:endParaRPr lang="es-MX" sz="20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69295" y="3140968"/>
            <a:ext cx="6888994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>
                <a:solidFill>
                  <a:srgbClr val="FF0000"/>
                </a:solidFill>
              </a:rPr>
              <a:t>Oscar: </a:t>
            </a:r>
            <a:r>
              <a:rPr lang="es-MX" sz="2000" dirty="0"/>
              <a:t>Dani falta la información</a:t>
            </a:r>
          </a:p>
          <a:p>
            <a:endParaRPr lang="es-MX" sz="2000" dirty="0" smtClean="0">
              <a:solidFill>
                <a:srgbClr val="FF0000"/>
              </a:solidFill>
            </a:endParaRPr>
          </a:p>
          <a:p>
            <a:r>
              <a:rPr lang="es-MX" sz="2000" dirty="0" smtClean="0">
                <a:solidFill>
                  <a:srgbClr val="FF0000"/>
                </a:solidFill>
              </a:rPr>
              <a:t>Manuel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se acaba el tiempo (domingo 10:40</a:t>
            </a:r>
            <a:r>
              <a:rPr lang="es-MX" sz="2000" dirty="0" smtClean="0"/>
              <a:t>)</a:t>
            </a:r>
          </a:p>
          <a:p>
            <a:endParaRPr lang="es-MX" sz="2000" dirty="0" smtClean="0"/>
          </a:p>
          <a:p>
            <a:r>
              <a:rPr lang="es-MX" sz="2000" dirty="0" err="1">
                <a:solidFill>
                  <a:srgbClr val="FF0000"/>
                </a:solidFill>
              </a:rPr>
              <a:t>jonathan</a:t>
            </a:r>
            <a:r>
              <a:rPr lang="es-MX" sz="2000" dirty="0">
                <a:solidFill>
                  <a:srgbClr val="FF0000"/>
                </a:solidFill>
              </a:rPr>
              <a:t>: </a:t>
            </a:r>
            <a:r>
              <a:rPr lang="es-MX" sz="2000" dirty="0"/>
              <a:t>se acaba el tiempo (domingo 10:40</a:t>
            </a:r>
            <a:r>
              <a:rPr lang="es-MX" sz="2000" dirty="0" smtClean="0"/>
              <a:t>)</a:t>
            </a:r>
          </a:p>
          <a:p>
            <a:endParaRPr lang="es-MX" sz="2000" dirty="0" smtClean="0"/>
          </a:p>
          <a:p>
            <a:r>
              <a:rPr lang="es-MX" sz="2000" dirty="0" smtClean="0">
                <a:solidFill>
                  <a:srgbClr val="FF0000"/>
                </a:solidFill>
              </a:rPr>
              <a:t>David: </a:t>
            </a:r>
            <a:r>
              <a:rPr lang="es-MX" sz="2000" dirty="0" smtClean="0"/>
              <a:t>falta mas información.</a:t>
            </a: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</TotalTime>
  <Words>75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davidnaci@hotmail.com</cp:lastModifiedBy>
  <cp:revision>8</cp:revision>
  <dcterms:created xsi:type="dcterms:W3CDTF">2015-05-19T15:49:48Z</dcterms:created>
  <dcterms:modified xsi:type="dcterms:W3CDTF">2015-05-27T05:49:25Z</dcterms:modified>
</cp:coreProperties>
</file>