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  Luis </a:t>
            </a:r>
            <a:r>
              <a:rPr lang="es-ES_tradnl" sz="2400" dirty="0" smtClean="0">
                <a:solidFill>
                  <a:schemeClr val="tx1"/>
                </a:solidFill>
              </a:rPr>
              <a:t>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</TotalTime>
  <Words>39</Words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Fundición</vt:lpstr>
      <vt:lpstr>Planeación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V</cp:lastModifiedBy>
  <cp:revision>3</cp:revision>
  <dcterms:created xsi:type="dcterms:W3CDTF">2015-05-19T15:56:49Z</dcterms:created>
  <dcterms:modified xsi:type="dcterms:W3CDTF">2015-05-19T16:03:03Z</dcterms:modified>
</cp:coreProperties>
</file>