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AUDITORIA EN INFORMÁTICA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Manuel</cp:lastModifiedBy>
  <cp:revision>1</cp:revision>
  <dcterms:created xsi:type="dcterms:W3CDTF">2015-05-19T15:48:40Z</dcterms:created>
  <dcterms:modified xsi:type="dcterms:W3CDTF">2015-05-19T15:55:33Z</dcterms:modified>
</cp:coreProperties>
</file>