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1565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Hector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excelente presentación, tomando en cuenta todos los aspectos para la auditoría informática.</a:t>
            </a:r>
            <a:endParaRPr lang="es-MX" sz="32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5928" y="31409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gran </a:t>
            </a:r>
            <a:r>
              <a:rPr lang="es-MX" sz="3200" dirty="0" err="1" smtClean="0"/>
              <a:t>presentacion</a:t>
            </a:r>
            <a:r>
              <a:rPr lang="es-MX" sz="3200" dirty="0" smtClean="0"/>
              <a:t>…</a:t>
            </a:r>
            <a:endParaRPr lang="es-MX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75928" y="47971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jonathan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gran </a:t>
            </a:r>
            <a:r>
              <a:rPr lang="es-MX" sz="3200" dirty="0" err="1" smtClean="0"/>
              <a:t>presentacion</a:t>
            </a:r>
            <a:r>
              <a:rPr lang="es-MX" sz="3200" dirty="0" smtClean="0"/>
              <a:t>…</a:t>
            </a:r>
            <a:endParaRPr lang="es-MX" sz="32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88079" y="57305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gran </a:t>
            </a:r>
            <a:r>
              <a:rPr lang="es-MX" sz="3200" dirty="0" err="1" smtClean="0"/>
              <a:t>presentacion</a:t>
            </a:r>
            <a:r>
              <a:rPr lang="es-MX" sz="3200" dirty="0" smtClean="0"/>
              <a:t>…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18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785</Words>
  <Application>Microsoft Office PowerPoint</Application>
  <PresentationFormat>Presentación en pantalla (4:3)</PresentationFormat>
  <Paragraphs>148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Luffi</cp:lastModifiedBy>
  <cp:revision>19</cp:revision>
  <dcterms:created xsi:type="dcterms:W3CDTF">2015-05-19T15:45:20Z</dcterms:created>
  <dcterms:modified xsi:type="dcterms:W3CDTF">2015-05-27T02:54:08Z</dcterms:modified>
</cp:coreProperties>
</file>