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25/05/2015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25/05/2015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25/05/2015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a:t>
            </a:r>
            <a:r>
              <a:rPr lang="es-MX" dirty="0" smtClean="0"/>
              <a:t>compañero</a:t>
            </a:r>
          </a:p>
          <a:p>
            <a:r>
              <a:rPr lang="es-MX" dirty="0" err="1">
                <a:solidFill>
                  <a:srgbClr val="FF0000"/>
                </a:solidFill>
              </a:rPr>
              <a:t>jonathan</a:t>
            </a:r>
            <a:r>
              <a:rPr lang="es-MX">
                <a:solidFill>
                  <a:srgbClr val="FF0000"/>
                </a:solidFill>
              </a:rPr>
              <a:t>: </a:t>
            </a:r>
            <a:r>
              <a:rPr lang="es-MX"/>
              <a:t>muy importantes los objetivos que plateas compañero</a:t>
            </a:r>
            <a:endParaRPr lang="es-MX">
              <a:solidFill>
                <a:srgbClr val="FF0000"/>
              </a:solidFill>
            </a:endParaRPr>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38" y="4509120"/>
            <a:ext cx="427861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81</TotalTime>
  <Words>982</Words>
  <Application>Microsoft Office PowerPoint</Application>
  <PresentationFormat>Presentación en pantalla (4:3)</PresentationFormat>
  <Paragraphs>58</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Luffi</cp:lastModifiedBy>
  <cp:revision>22</cp:revision>
  <dcterms:created xsi:type="dcterms:W3CDTF">2015-05-19T15:48:16Z</dcterms:created>
  <dcterms:modified xsi:type="dcterms:W3CDTF">2015-05-25T13:05:16Z</dcterms:modified>
</cp:coreProperties>
</file>