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pPr/>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pPr/>
              <a:t>27/05/2015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pPr/>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pPr algn="just"/>
            <a:r>
              <a:rPr lang="es-MX" sz="2400" dirty="0" err="1">
                <a:solidFill>
                  <a:srgbClr val="FF0000"/>
                </a:solidFill>
              </a:rPr>
              <a:t>Hector</a:t>
            </a:r>
            <a:r>
              <a:rPr lang="es-MX" sz="2400" dirty="0">
                <a:solidFill>
                  <a:srgbClr val="FF0000"/>
                </a:solidFill>
              </a:rPr>
              <a:t>: </a:t>
            </a:r>
            <a:r>
              <a:rPr lang="es-MX" sz="2400" dirty="0" smtClean="0"/>
              <a:t>mucha información, algo mas de grafico o imagen seria mas ameno.</a:t>
            </a:r>
          </a:p>
          <a:p>
            <a:pPr algn="just"/>
            <a:endParaRPr lang="es-MX" sz="2400" dirty="0"/>
          </a:p>
          <a:p>
            <a:pPr algn="just"/>
            <a:r>
              <a:rPr lang="es-MX" sz="2400" dirty="0" smtClean="0">
                <a:solidFill>
                  <a:srgbClr val="FF0000"/>
                </a:solidFill>
              </a:rPr>
              <a:t>Oscar: </a:t>
            </a:r>
            <a:r>
              <a:rPr lang="es-MX" sz="2400" dirty="0" smtClean="0"/>
              <a:t>Si, también creo que es mucha información. De esto se puede sacar un buen resumen. Faltan algunas fotos para que sea menos cansado. Saludos, buena búsqueda.</a:t>
            </a:r>
          </a:p>
          <a:p>
            <a:pPr algn="just"/>
            <a:r>
              <a:rPr lang="es-MX" sz="2400" b="1" dirty="0" smtClean="0">
                <a:solidFill>
                  <a:srgbClr val="FF0000"/>
                </a:solidFill>
              </a:rPr>
              <a:t>Vicente:</a:t>
            </a:r>
            <a:r>
              <a:rPr lang="es-MX" sz="2400" dirty="0" smtClean="0"/>
              <a:t> Mucha paja compa.</a:t>
            </a:r>
            <a:endParaRPr lang="es-MX" sz="2400" dirty="0"/>
          </a:p>
          <a:p>
            <a:pPr algn="just"/>
            <a:r>
              <a:rPr lang="es-MX" sz="2400" dirty="0" smtClean="0">
                <a:solidFill>
                  <a:srgbClr val="FF0000"/>
                </a:solidFill>
              </a:rPr>
              <a:t>Manuel: </a:t>
            </a:r>
            <a:r>
              <a:rPr lang="es-MX" sz="2400" dirty="0" smtClean="0"/>
              <a:t>claro en los temas solo  que demasiada información en las diapositivas… </a:t>
            </a:r>
          </a:p>
          <a:p>
            <a:pPr algn="just"/>
            <a:r>
              <a:rPr lang="es-MX" sz="2400" dirty="0" err="1" smtClean="0">
                <a:solidFill>
                  <a:srgbClr val="FF0000"/>
                </a:solidFill>
              </a:rPr>
              <a:t>jonathan</a:t>
            </a:r>
            <a:r>
              <a:rPr lang="es-MX" sz="2400" dirty="0" smtClean="0">
                <a:solidFill>
                  <a:srgbClr val="FF0000"/>
                </a:solidFill>
              </a:rPr>
              <a:t>: </a:t>
            </a:r>
            <a:r>
              <a:rPr lang="es-MX" sz="2400" dirty="0"/>
              <a:t>claro en los temas solo  que demasiada información en las diapositivas… </a:t>
            </a:r>
            <a:endParaRPr lang="es-MX" sz="2400" dirty="0" smtClean="0"/>
          </a:p>
          <a:p>
            <a:pPr algn="just"/>
            <a:r>
              <a:rPr lang="es-MX" sz="2400" dirty="0" smtClean="0">
                <a:solidFill>
                  <a:srgbClr val="FF0000"/>
                </a:solidFill>
              </a:rPr>
              <a:t>David: </a:t>
            </a:r>
            <a:r>
              <a:rPr lang="es-MX" sz="2400" dirty="0" smtClean="0"/>
              <a:t>buen aporte solo fato simplificar un poco</a:t>
            </a:r>
            <a:r>
              <a:rPr lang="es-MX" sz="2400" dirty="0" smtClean="0"/>
              <a:t>.</a:t>
            </a:r>
          </a:p>
          <a:p>
            <a:pPr algn="just"/>
            <a:endParaRPr lang="es-MX" sz="2400" dirty="0"/>
          </a:p>
          <a:p>
            <a:pPr algn="just"/>
            <a:r>
              <a:rPr lang="es-MX" sz="2400" dirty="0" smtClean="0">
                <a:solidFill>
                  <a:srgbClr val="FF0000"/>
                </a:solidFill>
              </a:rPr>
              <a:t>Luis:</a:t>
            </a:r>
            <a:r>
              <a:rPr lang="es-MX" sz="2400" dirty="0" smtClean="0"/>
              <a:t> </a:t>
            </a:r>
            <a:r>
              <a:rPr lang="es-MX" sz="2400" dirty="0" err="1" smtClean="0"/>
              <a:t>Saturadooooo</a:t>
            </a:r>
            <a:r>
              <a:rPr lang="es-MX" sz="2400" dirty="0" smtClean="0"/>
              <a:t>…</a:t>
            </a:r>
            <a:endParaRPr lang="es-MX" sz="2400" dirty="0"/>
          </a:p>
          <a:p>
            <a:pPr algn="just"/>
            <a:endParaRPr lang="es-MX" sz="2400" dirty="0" smtClean="0">
              <a:solidFill>
                <a:srgbClr val="FF0000"/>
              </a:solidFill>
            </a:endParaRPr>
          </a:p>
          <a:p>
            <a:endParaRPr lang="es-MX" dirty="0"/>
          </a:p>
        </p:txBody>
      </p:sp>
    </p:spTree>
    <p:extLst>
      <p:ext uri="{BB962C8B-B14F-4D97-AF65-F5344CB8AC3E}">
        <p14:creationId xmlns:p14="http://schemas.microsoft.com/office/powerpoint/2010/main" val="189861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TotalTime>
  <Words>992</Words>
  <Application>Microsoft Office PowerPoint</Application>
  <PresentationFormat>Presentación en pantalla (4:3)</PresentationFormat>
  <Paragraphs>326</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MONGE</cp:lastModifiedBy>
  <cp:revision>15</cp:revision>
  <dcterms:created xsi:type="dcterms:W3CDTF">2015-05-19T15:54:57Z</dcterms:created>
  <dcterms:modified xsi:type="dcterms:W3CDTF">2015-05-27T14:35:39Z</dcterms:modified>
</cp:coreProperties>
</file>