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70080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</a:t>
            </a:r>
            <a:r>
              <a:rPr lang="es-MX" sz="3200" dirty="0" smtClean="0"/>
              <a:t>.</a:t>
            </a:r>
          </a:p>
          <a:p>
            <a:r>
              <a:rPr lang="es-MX" sz="3200" dirty="0" smtClean="0">
                <a:solidFill>
                  <a:srgbClr val="FF0000"/>
                </a:solidFill>
              </a:rPr>
              <a:t>Luis:</a:t>
            </a:r>
            <a:r>
              <a:rPr lang="es-MX" sz="3200" dirty="0" smtClean="0"/>
              <a:t> Siempre humillando a los </a:t>
            </a:r>
            <a:r>
              <a:rPr lang="es-MX" sz="3200" dirty="0" err="1" smtClean="0"/>
              <a:t>demas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6553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presentación…</a:t>
            </a:r>
          </a:p>
          <a:p>
            <a:r>
              <a:rPr lang="es-MX" sz="3200" b="1" dirty="0" smtClean="0">
                <a:solidFill>
                  <a:srgbClr val="FF0000"/>
                </a:solidFill>
              </a:rPr>
              <a:t>Vicente:</a:t>
            </a:r>
            <a:r>
              <a:rPr lang="es-MX" sz="3200" dirty="0" smtClean="0"/>
              <a:t> Muy buena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4587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</a:t>
            </a:r>
            <a:r>
              <a:rPr lang="es-MX" sz="3200" dirty="0" smtClean="0"/>
              <a:t>…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57284" y="5682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David: </a:t>
            </a:r>
            <a:r>
              <a:rPr lang="es-MX" sz="3200" dirty="0" smtClean="0"/>
              <a:t>muy completo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812</Words>
  <Application>Microsoft Office PowerPoint</Application>
  <PresentationFormat>Presentación en pantalla (4:3)</PresentationFormat>
  <Paragraphs>151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MONGE</cp:lastModifiedBy>
  <cp:revision>23</cp:revision>
  <dcterms:created xsi:type="dcterms:W3CDTF">2015-05-19T15:45:20Z</dcterms:created>
  <dcterms:modified xsi:type="dcterms:W3CDTF">2015-05-27T14:37:03Z</dcterms:modified>
</cp:coreProperties>
</file>