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871212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08822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311701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71381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30727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824538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934225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2920067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351455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400056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306103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EB2D6-495D-4236-B837-9393FEE4B86F}" type="datetimeFigureOut">
              <a:rPr lang="es-MX" smtClean="0"/>
              <a:t>26/05/2015</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40D4C-4D96-43AB-B575-74BF4CED1F94}" type="slidenum">
              <a:rPr lang="es-MX" smtClean="0"/>
              <a:t>‹Nº›</a:t>
            </a:fld>
            <a:endParaRPr lang="es-MX"/>
          </a:p>
        </p:txBody>
      </p:sp>
    </p:spTree>
    <p:extLst>
      <p:ext uri="{BB962C8B-B14F-4D97-AF65-F5344CB8AC3E}">
        <p14:creationId xmlns:p14="http://schemas.microsoft.com/office/powerpoint/2010/main" val="3771315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260648"/>
            <a:ext cx="7772400" cy="1470025"/>
          </a:xfrm>
        </p:spPr>
        <p:txBody>
          <a:bodyPr/>
          <a:lstStyle/>
          <a:p>
            <a:pPr lvl="0"/>
            <a:r>
              <a:rPr lang="es-ES_tradnl" dirty="0" smtClean="0"/>
              <a:t>Etapa de la justificación</a:t>
            </a:r>
            <a:r>
              <a:rPr lang="es-MX" sz="4800" dirty="0" smtClean="0"/>
              <a:t/>
            </a:r>
            <a:br>
              <a:rPr lang="es-MX" sz="4800" dirty="0" smtClean="0"/>
            </a:br>
            <a:endParaRPr lang="es-MX" dirty="0"/>
          </a:p>
        </p:txBody>
      </p:sp>
      <p:sp>
        <p:nvSpPr>
          <p:cNvPr id="3" name="2 Subtítulo"/>
          <p:cNvSpPr>
            <a:spLocks noGrp="1"/>
          </p:cNvSpPr>
          <p:nvPr>
            <p:ph type="subTitle" idx="1"/>
          </p:nvPr>
        </p:nvSpPr>
        <p:spPr>
          <a:xfrm>
            <a:off x="1623628" y="3861048"/>
            <a:ext cx="6400800" cy="1752600"/>
          </a:xfrm>
        </p:spPr>
        <p:txBody>
          <a:bodyPr>
            <a:normAutofit fontScale="70000" lnSpcReduction="20000"/>
          </a:bodyPr>
          <a:lstStyle/>
          <a:p>
            <a:pPr lvl="1"/>
            <a:r>
              <a:rPr lang="es-ES_tradnl" dirty="0"/>
              <a:t>1</a:t>
            </a:r>
            <a:r>
              <a:rPr lang="es-ES_tradnl" dirty="0" smtClean="0"/>
              <a:t>.	Áreas </a:t>
            </a:r>
            <a:r>
              <a:rPr lang="es-ES_tradnl" dirty="0"/>
              <a:t>de oportunidad para la función de informática</a:t>
            </a:r>
            <a:endParaRPr lang="es-MX" sz="3200" dirty="0"/>
          </a:p>
          <a:p>
            <a:pPr lvl="1"/>
            <a:r>
              <a:rPr lang="es-ES_tradnl" dirty="0" smtClean="0"/>
              <a:t>2.	Matriz </a:t>
            </a:r>
            <a:r>
              <a:rPr lang="es-ES_tradnl" dirty="0"/>
              <a:t>de riesgos , justificación por área de revisión</a:t>
            </a:r>
            <a:endParaRPr lang="es-MX" sz="3200" dirty="0"/>
          </a:p>
          <a:p>
            <a:pPr lvl="1"/>
            <a:r>
              <a:rPr lang="es-ES_tradnl" dirty="0" smtClean="0"/>
              <a:t>3.	Plan </a:t>
            </a:r>
            <a:r>
              <a:rPr lang="es-ES_tradnl" dirty="0"/>
              <a:t>general del proyecto de auditoria en informática</a:t>
            </a:r>
            <a:endParaRPr lang="es-MX" sz="3200" dirty="0"/>
          </a:p>
          <a:p>
            <a:endParaRPr lang="es-MX" dirty="0"/>
          </a:p>
        </p:txBody>
      </p:sp>
      <p:sp>
        <p:nvSpPr>
          <p:cNvPr id="5" name="4 CuadroTexto"/>
          <p:cNvSpPr txBox="1"/>
          <p:nvPr/>
        </p:nvSpPr>
        <p:spPr>
          <a:xfrm>
            <a:off x="1331640" y="2143582"/>
            <a:ext cx="6984776" cy="923330"/>
          </a:xfrm>
          <a:prstGeom prst="rect">
            <a:avLst/>
          </a:prstGeom>
          <a:noFill/>
        </p:spPr>
        <p:txBody>
          <a:bodyPr wrap="square" rtlCol="0">
            <a:spAutoFit/>
          </a:bodyPr>
          <a:lstStyle/>
          <a:p>
            <a:r>
              <a:rPr lang="es-MX" dirty="0" smtClean="0"/>
              <a:t>INTEGRANTES</a:t>
            </a:r>
          </a:p>
          <a:p>
            <a:endParaRPr lang="es-MX" dirty="0"/>
          </a:p>
          <a:p>
            <a:r>
              <a:rPr lang="es-MX" dirty="0" smtClean="0"/>
              <a:t>CHATHAM</a:t>
            </a:r>
            <a:r>
              <a:rPr lang="es-MX" smtClean="0"/>
              <a:t>	</a:t>
            </a:r>
            <a:r>
              <a:rPr lang="es-MX" smtClean="0"/>
              <a:t>ajaime</a:t>
            </a:r>
            <a:endParaRPr lang="es-MX" dirty="0"/>
          </a:p>
        </p:txBody>
      </p:sp>
      <p:sp>
        <p:nvSpPr>
          <p:cNvPr id="4" name="3 Rectángulo"/>
          <p:cNvSpPr/>
          <p:nvPr/>
        </p:nvSpPr>
        <p:spPr>
          <a:xfrm>
            <a:off x="3865563" y="2864535"/>
            <a:ext cx="2286000" cy="646331"/>
          </a:xfrm>
          <a:prstGeom prst="rect">
            <a:avLst/>
          </a:prstGeom>
        </p:spPr>
        <p:txBody>
          <a:bodyPr>
            <a:spAutoFit/>
          </a:bodyPr>
          <a:lstStyle/>
          <a:p>
            <a:r>
              <a:rPr lang="es-MX" dirty="0">
                <a:solidFill>
                  <a:prstClr val="black"/>
                </a:solidFill>
              </a:rPr>
              <a:t>JOSE DAVID BOJORQUEZ </a:t>
            </a:r>
            <a:endParaRPr lang="es-MX" dirty="0"/>
          </a:p>
        </p:txBody>
      </p:sp>
    </p:spTree>
    <p:extLst>
      <p:ext uri="{BB962C8B-B14F-4D97-AF65-F5344CB8AC3E}">
        <p14:creationId xmlns:p14="http://schemas.microsoft.com/office/powerpoint/2010/main" val="75282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_tradnl" sz="2400" b="1" dirty="0" smtClean="0">
                <a:solidFill>
                  <a:schemeClr val="tx2">
                    <a:lumMod val="60000"/>
                    <a:lumOff val="40000"/>
                  </a:schemeClr>
                </a:solidFill>
              </a:rPr>
              <a:t>Áreas de oportunidad para la función de informática</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268760"/>
            <a:ext cx="8229600" cy="4857403"/>
          </a:xfrm>
        </p:spPr>
        <p:txBody>
          <a:bodyPr>
            <a:normAutofit lnSpcReduction="10000"/>
          </a:bodyPr>
          <a:lstStyle/>
          <a:p>
            <a:r>
              <a:rPr lang="es-MX" sz="2400" dirty="0"/>
              <a:t>La informática  como ciencia que estudia  que estudia las estructura de la información a través de sistemas computarizado, presenta una gama de oportunidades al desarrollo de esta. Como creando novedosos sistemas informáticos adecuándose al desarrollo del mundo del área de la informática. Crear novedoso sistemas de alta tecnología. </a:t>
            </a:r>
            <a:endParaRPr lang="es-MX" sz="2400" dirty="0" smtClean="0"/>
          </a:p>
          <a:p>
            <a:endParaRPr lang="es-MX" sz="2400" dirty="0" smtClean="0"/>
          </a:p>
          <a:p>
            <a:r>
              <a:rPr lang="es-MX" sz="2400" dirty="0" smtClean="0"/>
              <a:t>Hacerle </a:t>
            </a:r>
            <a:r>
              <a:rPr lang="es-MX" sz="2400" dirty="0"/>
              <a:t>la vida más fácil al hombre a través de modernos y grandes  sistemas. Generar empleo de alto desarrollo a nivel de sistema. Contribuir al desarrollo de estrategias al mundo de la informática, para un mejor uso de los sistemas. Adecuar los procesos industriales al mundo informático, por completo. </a:t>
            </a:r>
            <a:br>
              <a:rPr lang="es-MX" sz="2400" dirty="0"/>
            </a:br>
            <a:endParaRPr lang="es-MX" sz="2400" dirty="0"/>
          </a:p>
        </p:txBody>
      </p:sp>
    </p:spTree>
    <p:extLst>
      <p:ext uri="{BB962C8B-B14F-4D97-AF65-F5344CB8AC3E}">
        <p14:creationId xmlns:p14="http://schemas.microsoft.com/office/powerpoint/2010/main" val="147021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normAutofit fontScale="32500" lnSpcReduction="20000"/>
          </a:bodyPr>
          <a:lstStyle/>
          <a:p>
            <a:r>
              <a:rPr lang="es-MX" sz="6000" dirty="0"/>
              <a:t> Ser </a:t>
            </a:r>
            <a:r>
              <a:rPr lang="es-MX" sz="6000" dirty="0" smtClean="0"/>
              <a:t>un profesional en la  informática nos permite desenvolvernos como </a:t>
            </a:r>
            <a:r>
              <a:rPr lang="es-MX" sz="6000" dirty="0"/>
              <a:t>programador, </a:t>
            </a:r>
            <a:r>
              <a:rPr lang="es-MX" sz="6000" dirty="0" smtClean="0"/>
              <a:t>mantenimiento de los sistemas de computo, </a:t>
            </a:r>
            <a:r>
              <a:rPr lang="es-MX" sz="6000" dirty="0"/>
              <a:t>redes, </a:t>
            </a:r>
            <a:r>
              <a:rPr lang="es-MX" sz="6000" dirty="0" smtClean="0"/>
              <a:t>análisis </a:t>
            </a:r>
            <a:r>
              <a:rPr lang="es-MX" sz="6000" dirty="0"/>
              <a:t>de </a:t>
            </a:r>
            <a:r>
              <a:rPr lang="es-MX" sz="6000" dirty="0" smtClean="0"/>
              <a:t>sistemas; esto nos permite crecer en todas las áreas.</a:t>
            </a:r>
            <a:r>
              <a:rPr lang="es-MX" sz="6000" dirty="0"/>
              <a:t> </a:t>
            </a:r>
            <a:br>
              <a:rPr lang="es-MX" sz="6000" dirty="0"/>
            </a:br>
            <a:endParaRPr lang="es-MX" sz="6000" dirty="0" smtClean="0"/>
          </a:p>
          <a:p>
            <a:r>
              <a:rPr lang="es-MX" sz="6000" dirty="0" smtClean="0"/>
              <a:t>Toda empresa hoy en día ya sea gubernamental o privada requiere de un sistema para gestionar su información , y de un mantenimiento del mismo.</a:t>
            </a:r>
            <a:r>
              <a:rPr lang="es-MX" sz="6000" dirty="0"/>
              <a:t/>
            </a:r>
            <a:br>
              <a:rPr lang="es-MX" sz="6000" dirty="0"/>
            </a:br>
            <a:endParaRPr lang="es-MX" sz="6000" dirty="0" smtClean="0"/>
          </a:p>
          <a:p>
            <a:r>
              <a:rPr lang="es-MX" sz="6000" dirty="0" smtClean="0"/>
              <a:t>En la programación se pueden desarrollar </a:t>
            </a:r>
            <a:r>
              <a:rPr lang="es-MX" sz="6000" dirty="0"/>
              <a:t> </a:t>
            </a:r>
            <a:r>
              <a:rPr lang="es-MX" sz="6000" dirty="0" smtClean="0"/>
              <a:t>en base a las necesidades de nuestros clientes: un manejo de nomina, una base de datos de clientes o un punto de venta, entre otros.</a:t>
            </a:r>
            <a:r>
              <a:rPr lang="es-MX" sz="6000" dirty="0"/>
              <a:t/>
            </a:r>
            <a:br>
              <a:rPr lang="es-MX" sz="6000" dirty="0"/>
            </a:br>
            <a:r>
              <a:rPr lang="es-MX" sz="6000" dirty="0"/>
              <a:t/>
            </a:r>
            <a:br>
              <a:rPr lang="es-MX" sz="6000" dirty="0"/>
            </a:br>
            <a:r>
              <a:rPr lang="es-MX" sz="6000" dirty="0" smtClean="0"/>
              <a:t>Hoy en día las áreas de oportunidad de la informática no </a:t>
            </a:r>
            <a:r>
              <a:rPr lang="es-MX" sz="6000" smtClean="0"/>
              <a:t>hay limites, </a:t>
            </a:r>
            <a:r>
              <a:rPr lang="es-MX" sz="6000" dirty="0" smtClean="0"/>
              <a:t>ya que todos necesitamos de una computadora, mantenimiento de los equipos y sistemas. </a:t>
            </a:r>
            <a:r>
              <a:rPr lang="es-MX" dirty="0"/>
              <a:t/>
            </a:r>
            <a:br>
              <a:rPr lang="es-MX" dirty="0"/>
            </a:br>
            <a:endParaRPr lang="es-MX" dirty="0"/>
          </a:p>
        </p:txBody>
      </p:sp>
    </p:spTree>
    <p:extLst>
      <p:ext uri="{BB962C8B-B14F-4D97-AF65-F5344CB8AC3E}">
        <p14:creationId xmlns:p14="http://schemas.microsoft.com/office/powerpoint/2010/main" val="155137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76672"/>
            <a:ext cx="8229600" cy="1143000"/>
          </a:xfrm>
        </p:spPr>
        <p:txBody>
          <a:bodyPr>
            <a:noAutofit/>
          </a:bodyPr>
          <a:lstStyle/>
          <a:p>
            <a:pPr algn="l"/>
            <a:r>
              <a:rPr lang="es-MX" sz="2800" dirty="0" smtClean="0">
                <a:solidFill>
                  <a:srgbClr val="FF0000"/>
                </a:solidFill>
              </a:rPr>
              <a:t>Jesús Antonio ramos sauceda</a:t>
            </a:r>
            <a:r>
              <a:rPr lang="es-MX" sz="2800" dirty="0" smtClean="0"/>
              <a:t>: buenos temas pero falta información.</a:t>
            </a:r>
            <a:br>
              <a:rPr lang="es-MX" sz="2800" dirty="0" smtClean="0"/>
            </a:br>
            <a:endParaRPr lang="es-MX" sz="2800" dirty="0"/>
          </a:p>
        </p:txBody>
      </p:sp>
      <p:sp>
        <p:nvSpPr>
          <p:cNvPr id="3" name="1 Título"/>
          <p:cNvSpPr txBox="1">
            <a:spLocks/>
          </p:cNvSpPr>
          <p:nvPr/>
        </p:nvSpPr>
        <p:spPr>
          <a:xfrm>
            <a:off x="539552" y="141277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Hector</a:t>
            </a:r>
            <a:r>
              <a:rPr lang="es-MX" sz="2800" dirty="0" smtClean="0"/>
              <a:t>: interesantes temas para investigar, ojala encuentres información y la puedas acomodar.</a:t>
            </a:r>
            <a:br>
              <a:rPr lang="es-MX" sz="2800" dirty="0" smtClean="0"/>
            </a:br>
            <a:endParaRPr lang="es-MX" sz="2800" dirty="0"/>
          </a:p>
        </p:txBody>
      </p:sp>
      <p:sp>
        <p:nvSpPr>
          <p:cNvPr id="4" name="1 Título"/>
          <p:cNvSpPr txBox="1">
            <a:spLocks/>
          </p:cNvSpPr>
          <p:nvPr/>
        </p:nvSpPr>
        <p:spPr>
          <a:xfrm>
            <a:off x="539552" y="259695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Oscar</a:t>
            </a:r>
            <a:r>
              <a:rPr lang="es-MX" sz="2800" dirty="0" smtClean="0"/>
              <a:t>: Temas interesantes. Hace falta información.</a:t>
            </a:r>
            <a:br>
              <a:rPr lang="es-MX" sz="2800" dirty="0" smtClean="0"/>
            </a:br>
            <a:endParaRPr lang="es-MX" sz="2800" dirty="0"/>
          </a:p>
        </p:txBody>
      </p:sp>
      <p:sp>
        <p:nvSpPr>
          <p:cNvPr id="5" name="1 Título"/>
          <p:cNvSpPr txBox="1">
            <a:spLocks/>
          </p:cNvSpPr>
          <p:nvPr/>
        </p:nvSpPr>
        <p:spPr>
          <a:xfrm>
            <a:off x="539552" y="35730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Manuel</a:t>
            </a:r>
            <a:r>
              <a:rPr lang="es-MX" sz="2800" dirty="0" smtClean="0"/>
              <a:t>: Hace falta información compañero</a:t>
            </a:r>
            <a:br>
              <a:rPr lang="es-MX" sz="2800" dirty="0" smtClean="0"/>
            </a:br>
            <a:endParaRPr lang="es-MX" sz="2800" dirty="0"/>
          </a:p>
        </p:txBody>
      </p:sp>
      <p:sp>
        <p:nvSpPr>
          <p:cNvPr id="6" name="1 Título"/>
          <p:cNvSpPr txBox="1">
            <a:spLocks/>
          </p:cNvSpPr>
          <p:nvPr/>
        </p:nvSpPr>
        <p:spPr>
          <a:xfrm>
            <a:off x="539552" y="515719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jonathan</a:t>
            </a:r>
            <a:r>
              <a:rPr lang="es-MX" sz="2800" dirty="0" smtClean="0"/>
              <a:t>: Hace falta información compañero</a:t>
            </a:r>
            <a:br>
              <a:rPr lang="es-MX" sz="2800" dirty="0" smtClean="0"/>
            </a:br>
            <a:endParaRPr lang="es-MX" sz="2800" dirty="0"/>
          </a:p>
        </p:txBody>
      </p:sp>
    </p:spTree>
    <p:extLst>
      <p:ext uri="{BB962C8B-B14F-4D97-AF65-F5344CB8AC3E}">
        <p14:creationId xmlns:p14="http://schemas.microsoft.com/office/powerpoint/2010/main" val="2907801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68</Words>
  <Application>Microsoft Office PowerPoint</Application>
  <PresentationFormat>Presentación en pantalla (4:3)</PresentationFormat>
  <Paragraphs>20</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Etapa de la justificación </vt:lpstr>
      <vt:lpstr>Áreas de oportunidad para la función de informática </vt:lpstr>
      <vt:lpstr>Presentación de PowerPoint</vt:lpstr>
      <vt:lpstr>Jesús Antonio ramos sauceda: buenos temas pero falta información.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Etapa de la justificación </dc:title>
  <dc:creator>davidnaci@hotmail.com</dc:creator>
  <cp:lastModifiedBy>Luffi</cp:lastModifiedBy>
  <cp:revision>17</cp:revision>
  <dcterms:created xsi:type="dcterms:W3CDTF">2015-05-21T15:38:28Z</dcterms:created>
  <dcterms:modified xsi:type="dcterms:W3CDTF">2015-05-27T03:33:31Z</dcterms:modified>
</cp:coreProperties>
</file>