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0"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fld id="{6EED53FA-3C8B-4E8F-BD8F-5EE55E27EC66}" type="datetimeFigureOut">
              <a:rPr lang="es-MX" smtClean="0"/>
              <a:pPr/>
              <a:t>08/09/2015</a:t>
            </a:fld>
            <a:endParaRPr lang="es-MX"/>
          </a:p>
        </p:txBody>
      </p:sp>
      <p:sp>
        <p:nvSpPr>
          <p:cNvPr id="20" name="19 Marcador de pie de página"/>
          <p:cNvSpPr>
            <a:spLocks noGrp="1"/>
          </p:cNvSpPr>
          <p:nvPr>
            <p:ph type="ftr" sz="quarter" idx="11"/>
          </p:nvPr>
        </p:nvSpPr>
        <p:spPr/>
        <p:txBody>
          <a:bodyPr/>
          <a:lstStyle>
            <a:extLst/>
          </a:lstStyle>
          <a:p>
            <a:endParaRPr lang="es-MX"/>
          </a:p>
        </p:txBody>
      </p:sp>
      <p:sp>
        <p:nvSpPr>
          <p:cNvPr id="10" name="9 Marcador de número de diapositiva"/>
          <p:cNvSpPr>
            <a:spLocks noGrp="1"/>
          </p:cNvSpPr>
          <p:nvPr>
            <p:ph type="sldNum" sz="quarter" idx="12"/>
          </p:nvPr>
        </p:nvSpPr>
        <p:spPr/>
        <p:txBody>
          <a:bodyPr/>
          <a:lstStyle>
            <a:extLst/>
          </a:lstStyle>
          <a:p>
            <a:fld id="{78A4F769-4667-42C3-ABD1-44FDA0E8D304}" type="slidenum">
              <a:rPr lang="es-MX" smtClean="0"/>
              <a:pPr/>
              <a:t>‹Nº›</a:t>
            </a:fld>
            <a:endParaRPr lang="es-MX"/>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6EED53FA-3C8B-4E8F-BD8F-5EE55E27EC66}" type="datetimeFigureOut">
              <a:rPr lang="es-MX" smtClean="0"/>
              <a:pPr/>
              <a:t>08/09/2015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78A4F769-4667-42C3-ABD1-44FDA0E8D304}"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6EED53FA-3C8B-4E8F-BD8F-5EE55E27EC66}" type="datetimeFigureOut">
              <a:rPr lang="es-MX" smtClean="0"/>
              <a:pPr/>
              <a:t>08/09/2015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78A4F769-4667-42C3-ABD1-44FDA0E8D304}"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6EED53FA-3C8B-4E8F-BD8F-5EE55E27EC66}" type="datetimeFigureOut">
              <a:rPr lang="es-MX" smtClean="0"/>
              <a:pPr/>
              <a:t>08/09/2015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78A4F769-4667-42C3-ABD1-44FDA0E8D304}"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6EED53FA-3C8B-4E8F-BD8F-5EE55E27EC66}" type="datetimeFigureOut">
              <a:rPr lang="es-MX" smtClean="0"/>
              <a:pPr/>
              <a:t>08/09/2015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78A4F769-4667-42C3-ABD1-44FDA0E8D304}" type="slidenum">
              <a:rPr lang="es-MX" smtClean="0"/>
              <a:pPr/>
              <a:t>‹Nº›</a:t>
            </a:fld>
            <a:endParaRPr lang="es-MX"/>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6EED53FA-3C8B-4E8F-BD8F-5EE55E27EC66}" type="datetimeFigureOut">
              <a:rPr lang="es-MX" smtClean="0"/>
              <a:pPr/>
              <a:t>08/09/2015</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78A4F769-4667-42C3-ABD1-44FDA0E8D304}"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6EED53FA-3C8B-4E8F-BD8F-5EE55E27EC66}" type="datetimeFigureOut">
              <a:rPr lang="es-MX" smtClean="0"/>
              <a:pPr/>
              <a:t>08/09/2015</a:t>
            </a:fld>
            <a:endParaRPr lang="es-MX"/>
          </a:p>
        </p:txBody>
      </p:sp>
      <p:sp>
        <p:nvSpPr>
          <p:cNvPr id="8" name="7 Marcador de pie de página"/>
          <p:cNvSpPr>
            <a:spLocks noGrp="1"/>
          </p:cNvSpPr>
          <p:nvPr>
            <p:ph type="ftr" sz="quarter" idx="11"/>
          </p:nvPr>
        </p:nvSpPr>
        <p:spPr/>
        <p:txBody>
          <a:bodyPr/>
          <a:lstStyle>
            <a:extLst/>
          </a:lstStyle>
          <a:p>
            <a:endParaRPr lang="es-MX"/>
          </a:p>
        </p:txBody>
      </p:sp>
      <p:sp>
        <p:nvSpPr>
          <p:cNvPr id="9" name="8 Marcador de número de diapositiva"/>
          <p:cNvSpPr>
            <a:spLocks noGrp="1"/>
          </p:cNvSpPr>
          <p:nvPr>
            <p:ph type="sldNum" sz="quarter" idx="12"/>
          </p:nvPr>
        </p:nvSpPr>
        <p:spPr/>
        <p:txBody>
          <a:bodyPr/>
          <a:lstStyle>
            <a:extLst/>
          </a:lstStyle>
          <a:p>
            <a:fld id="{78A4F769-4667-42C3-ABD1-44FDA0E8D304}"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6EED53FA-3C8B-4E8F-BD8F-5EE55E27EC66}" type="datetimeFigureOut">
              <a:rPr lang="es-MX" smtClean="0"/>
              <a:pPr/>
              <a:t>08/09/2015</a:t>
            </a:fld>
            <a:endParaRPr lang="es-MX"/>
          </a:p>
        </p:txBody>
      </p:sp>
      <p:sp>
        <p:nvSpPr>
          <p:cNvPr id="4" name="3 Marcador de pie de página"/>
          <p:cNvSpPr>
            <a:spLocks noGrp="1"/>
          </p:cNvSpPr>
          <p:nvPr>
            <p:ph type="ftr" sz="quarter" idx="11"/>
          </p:nvPr>
        </p:nvSpPr>
        <p:spPr/>
        <p:txBody>
          <a:bodyPr/>
          <a:lstStyle>
            <a:extLst/>
          </a:lstStyle>
          <a:p>
            <a:endParaRPr lang="es-MX"/>
          </a:p>
        </p:txBody>
      </p:sp>
      <p:sp>
        <p:nvSpPr>
          <p:cNvPr id="5" name="4 Marcador de número de diapositiva"/>
          <p:cNvSpPr>
            <a:spLocks noGrp="1"/>
          </p:cNvSpPr>
          <p:nvPr>
            <p:ph type="sldNum" sz="quarter" idx="12"/>
          </p:nvPr>
        </p:nvSpPr>
        <p:spPr/>
        <p:txBody>
          <a:bodyPr/>
          <a:lstStyle>
            <a:extLst/>
          </a:lstStyle>
          <a:p>
            <a:fld id="{78A4F769-4667-42C3-ABD1-44FDA0E8D304}"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6EED53FA-3C8B-4E8F-BD8F-5EE55E27EC66}" type="datetimeFigureOut">
              <a:rPr lang="es-MX" smtClean="0"/>
              <a:pPr/>
              <a:t>08/09/2015</a:t>
            </a:fld>
            <a:endParaRPr lang="es-MX"/>
          </a:p>
        </p:txBody>
      </p:sp>
      <p:sp>
        <p:nvSpPr>
          <p:cNvPr id="3" name="2 Marcador de pie de página"/>
          <p:cNvSpPr>
            <a:spLocks noGrp="1"/>
          </p:cNvSpPr>
          <p:nvPr>
            <p:ph type="ftr" sz="quarter" idx="11"/>
          </p:nvPr>
        </p:nvSpPr>
        <p:spPr/>
        <p:txBody>
          <a:bodyPr/>
          <a:lstStyle>
            <a:extLst/>
          </a:lstStyle>
          <a:p>
            <a:endParaRPr lang="es-MX"/>
          </a:p>
        </p:txBody>
      </p:sp>
      <p:sp>
        <p:nvSpPr>
          <p:cNvPr id="4" name="3 Marcador de número de diapositiva"/>
          <p:cNvSpPr>
            <a:spLocks noGrp="1"/>
          </p:cNvSpPr>
          <p:nvPr>
            <p:ph type="sldNum" sz="quarter" idx="12"/>
          </p:nvPr>
        </p:nvSpPr>
        <p:spPr/>
        <p:txBody>
          <a:bodyPr/>
          <a:lstStyle>
            <a:extLst/>
          </a:lstStyle>
          <a:p>
            <a:fld id="{78A4F769-4667-42C3-ABD1-44FDA0E8D304}" type="slidenum">
              <a:rPr lang="es-MX" smtClean="0"/>
              <a:pPr/>
              <a:t>‹Nº›</a:t>
            </a:fld>
            <a:endParaRPr lang="es-MX"/>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6EED53FA-3C8B-4E8F-BD8F-5EE55E27EC66}" type="datetimeFigureOut">
              <a:rPr lang="es-MX" smtClean="0"/>
              <a:pPr/>
              <a:t>08/09/2015</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78A4F769-4667-42C3-ABD1-44FDA0E8D304}"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fld id="{6EED53FA-3C8B-4E8F-BD8F-5EE55E27EC66}" type="datetimeFigureOut">
              <a:rPr lang="es-MX" smtClean="0"/>
              <a:pPr/>
              <a:t>08/09/2015</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78A4F769-4667-42C3-ABD1-44FDA0E8D304}" type="slidenum">
              <a:rPr lang="es-MX" smtClean="0"/>
              <a:pPr/>
              <a:t>‹Nº›</a:t>
            </a:fld>
            <a:endParaRPr lang="es-MX"/>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EED53FA-3C8B-4E8F-BD8F-5EE55E27EC66}" type="datetimeFigureOut">
              <a:rPr lang="es-MX" smtClean="0"/>
              <a:pPr/>
              <a:t>08/09/2015</a:t>
            </a:fld>
            <a:endParaRPr lang="es-MX"/>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MX"/>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8A4F769-4667-42C3-ABD1-44FDA0E8D304}" type="slidenum">
              <a:rPr lang="es-MX" smtClean="0"/>
              <a:pPr/>
              <a:t>‹Nº›</a:t>
            </a:fld>
            <a:endParaRPr lang="es-MX"/>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Introducción a los Intérpretes</a:t>
            </a:r>
            <a:endParaRPr lang="es-MX" dirty="0"/>
          </a:p>
        </p:txBody>
      </p:sp>
      <p:sp>
        <p:nvSpPr>
          <p:cNvPr id="3" name="2 Subtítulo"/>
          <p:cNvSpPr>
            <a:spLocks noGrp="1"/>
          </p:cNvSpPr>
          <p:nvPr>
            <p:ph type="subTitle" idx="1"/>
          </p:nvPr>
        </p:nvSpPr>
        <p:spPr/>
        <p:txBody>
          <a:bodyPr/>
          <a:lstStyle/>
          <a:p>
            <a:r>
              <a:rPr lang="es-MX" dirty="0" smtClean="0"/>
              <a:t>Dr. Luis Carlos Santillán Hernández</a:t>
            </a:r>
            <a:endParaRPr lang="es-MX"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Intérpretes incrementales</a:t>
            </a:r>
            <a:endParaRPr lang="es-MX" dirty="0"/>
          </a:p>
        </p:txBody>
      </p:sp>
      <p:sp>
        <p:nvSpPr>
          <p:cNvPr id="3" name="2 Marcador de contenido"/>
          <p:cNvSpPr>
            <a:spLocks noGrp="1"/>
          </p:cNvSpPr>
          <p:nvPr>
            <p:ph idx="1"/>
          </p:nvPr>
        </p:nvSpPr>
        <p:spPr/>
        <p:txBody>
          <a:bodyPr>
            <a:normAutofit lnSpcReduction="10000"/>
          </a:bodyPr>
          <a:lstStyle/>
          <a:p>
            <a:r>
              <a:rPr lang="es-MX" dirty="0" smtClean="0"/>
              <a:t>Algunos lenguajes no se pueden compilar, debido a que entre sus características pueden manejar objetos o funciones que no son conocidos en tiempo de compilación, ya que son creados en ejecución. Para este tipo de lenguajes existen los intérpretes incrementales, que permiten compilar los módulos completamente definidos, y recompilar en tiempo de ejecución los nuevos módulos.</a:t>
            </a:r>
            <a:endParaRPr lang="es-MX"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Comportamiento</a:t>
            </a:r>
            <a:endParaRPr lang="es-MX" dirty="0"/>
          </a:p>
        </p:txBody>
      </p:sp>
      <p:sp>
        <p:nvSpPr>
          <p:cNvPr id="3" name="2 Marcador de contenido"/>
          <p:cNvSpPr>
            <a:spLocks noGrp="1"/>
          </p:cNvSpPr>
          <p:nvPr>
            <p:ph idx="1"/>
          </p:nvPr>
        </p:nvSpPr>
        <p:spPr/>
        <p:txBody>
          <a:bodyPr>
            <a:normAutofit fontScale="92500" lnSpcReduction="10000"/>
          </a:bodyPr>
          <a:lstStyle/>
          <a:p>
            <a:r>
              <a:rPr lang="es-MX" dirty="0" smtClean="0"/>
              <a:t>Un intérprete es como un compilador, solo que la salida es una ejecución. El programa de entrada se reconoce y ejecuta a la vez. No se produce un resultado físico (código máquina) sino lógico (una ejecución).</a:t>
            </a:r>
            <a:br>
              <a:rPr lang="es-MX" dirty="0" smtClean="0"/>
            </a:br>
            <a:r>
              <a:rPr lang="es-MX" dirty="0" smtClean="0"/>
              <a:t>Además de que la traducción optimiza el programa acercándolo a la máquina, los lenguajes interpretados tienen la característica de que permiten construir programas que se pueden modificar a sí mismos.</a:t>
            </a:r>
            <a:endParaRPr lang="es-MX"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Ventajas</a:t>
            </a:r>
            <a:endParaRPr lang="es-MX" dirty="0"/>
          </a:p>
        </p:txBody>
      </p:sp>
      <p:sp>
        <p:nvSpPr>
          <p:cNvPr id="3" name="2 Marcador de contenido"/>
          <p:cNvSpPr>
            <a:spLocks noGrp="1"/>
          </p:cNvSpPr>
          <p:nvPr>
            <p:ph idx="1"/>
          </p:nvPr>
        </p:nvSpPr>
        <p:spPr/>
        <p:txBody>
          <a:bodyPr>
            <a:normAutofit fontScale="70000" lnSpcReduction="20000"/>
          </a:bodyPr>
          <a:lstStyle/>
          <a:p>
            <a:r>
              <a:rPr lang="es-MX" dirty="0" smtClean="0"/>
              <a:t>Su principal ventaja es que permiten una fácil depuración. Permiten una mayor interactividad con el código en tiempo de desarrollo.</a:t>
            </a:r>
          </a:p>
          <a:p>
            <a:r>
              <a:rPr lang="es-MX" dirty="0" smtClean="0"/>
              <a:t>En algunos </a:t>
            </a:r>
            <a:r>
              <a:rPr lang="es-MX" smtClean="0"/>
              <a:t>lenguajes está </a:t>
            </a:r>
            <a:r>
              <a:rPr lang="es-MX" dirty="0" smtClean="0"/>
              <a:t>permitido y es frecuente añadir código según se ejecuta otro código, y esta característica solamente es posible implementarla en un intérprete.</a:t>
            </a:r>
          </a:p>
          <a:p>
            <a:r>
              <a:rPr lang="es-MX" dirty="0" smtClean="0"/>
              <a:t>Puede ser interrumpido con facilidad.</a:t>
            </a:r>
          </a:p>
          <a:p>
            <a:r>
              <a:rPr lang="es-MX" dirty="0" smtClean="0"/>
              <a:t>Puede ser rápidamente modificado y ejecutado nuevamente.</a:t>
            </a:r>
          </a:p>
          <a:p>
            <a:r>
              <a:rPr lang="es-MX" dirty="0" smtClean="0"/>
              <a:t>Un Intérprete necesita menos memoria que un compilador.</a:t>
            </a:r>
          </a:p>
          <a:p>
            <a:r>
              <a:rPr lang="es-MX" dirty="0" smtClean="0"/>
              <a:t>Facilita la búsqueda de errores.</a:t>
            </a:r>
          </a:p>
          <a:p>
            <a:r>
              <a:rPr lang="es-MX" dirty="0" smtClean="0"/>
              <a:t>En algunos lenguajes está permitido añadir código según se ejecuta otro código.</a:t>
            </a:r>
          </a:p>
          <a:p>
            <a:r>
              <a:rPr lang="es-MX" dirty="0" smtClean="0"/>
              <a:t>Menor consumo de memoria.</a:t>
            </a:r>
          </a:p>
          <a:p>
            <a:endParaRPr lang="es-MX"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Desventajas de los Intérpretes</a:t>
            </a:r>
            <a:endParaRPr lang="es-MX" dirty="0"/>
          </a:p>
        </p:txBody>
      </p:sp>
      <p:sp>
        <p:nvSpPr>
          <p:cNvPr id="3" name="2 Marcador de contenido"/>
          <p:cNvSpPr>
            <a:spLocks noGrp="1"/>
          </p:cNvSpPr>
          <p:nvPr>
            <p:ph idx="1"/>
          </p:nvPr>
        </p:nvSpPr>
        <p:spPr/>
        <p:txBody>
          <a:bodyPr>
            <a:normAutofit fontScale="92500" lnSpcReduction="10000"/>
          </a:bodyPr>
          <a:lstStyle/>
          <a:p>
            <a:r>
              <a:rPr lang="es-MX" dirty="0" smtClean="0"/>
              <a:t>Lentitud de ejecución, ya que al ejecutar a la vez que se traduce no puede aplicarse un alto grado de optimización. Cada instrucción debe ser traducida a código máquina tantas veces como sea ejecutada</a:t>
            </a:r>
          </a:p>
          <a:p>
            <a:r>
              <a:rPr lang="es-MX" dirty="0" smtClean="0"/>
              <a:t>Durante la ejecución, el intérprete debe residir en memoria ya que no genera código objeto.</a:t>
            </a:r>
          </a:p>
          <a:p>
            <a:r>
              <a:rPr lang="es-MX" dirty="0" smtClean="0"/>
              <a:t>Tamaño del programa objeto, que exige añadir el intérprete al programa propiamente dicho.</a:t>
            </a:r>
          </a:p>
          <a:p>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Definición</a:t>
            </a:r>
            <a:endParaRPr lang="es-MX" dirty="0"/>
          </a:p>
        </p:txBody>
      </p:sp>
      <p:sp>
        <p:nvSpPr>
          <p:cNvPr id="3" name="2 Marcador de contenido"/>
          <p:cNvSpPr>
            <a:spLocks noGrp="1"/>
          </p:cNvSpPr>
          <p:nvPr>
            <p:ph idx="1"/>
          </p:nvPr>
        </p:nvSpPr>
        <p:spPr/>
        <p:txBody>
          <a:bodyPr/>
          <a:lstStyle/>
          <a:p>
            <a:pPr algn="ctr">
              <a:buNone/>
            </a:pPr>
            <a:r>
              <a:rPr lang="es-MX" dirty="0" smtClean="0"/>
              <a:t>“Un intérprete es un programa que analiza y ejecuta simultáneamente el programa fuente, es decir no producen un código objeto, siendo su ejecución simultánea a la del programa fuente.</a:t>
            </a:r>
            <a:endParaRPr lang="es-MX"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Proceso de interpretación</a:t>
            </a:r>
            <a:endParaRPr lang="es-MX" dirty="0"/>
          </a:p>
        </p:txBody>
      </p:sp>
      <p:sp>
        <p:nvSpPr>
          <p:cNvPr id="3" name="2 Marcador de contenido"/>
          <p:cNvSpPr>
            <a:spLocks noGrp="1"/>
          </p:cNvSpPr>
          <p:nvPr>
            <p:ph idx="1"/>
          </p:nvPr>
        </p:nvSpPr>
        <p:spPr/>
        <p:txBody>
          <a:bodyPr>
            <a:normAutofit fontScale="92500" lnSpcReduction="10000"/>
          </a:bodyPr>
          <a:lstStyle/>
          <a:p>
            <a:r>
              <a:rPr lang="es-MX" dirty="0" smtClean="0"/>
              <a:t>El proceso que realiza un intérprete es el siguiente: </a:t>
            </a:r>
          </a:p>
          <a:p>
            <a:r>
              <a:rPr lang="es-MX" dirty="0" smtClean="0"/>
              <a:t>Lee la primera instrucción del código fuente</a:t>
            </a:r>
          </a:p>
          <a:p>
            <a:r>
              <a:rPr lang="es-MX" dirty="0" smtClean="0"/>
              <a:t>La traduce a código objeto</a:t>
            </a:r>
          </a:p>
          <a:p>
            <a:r>
              <a:rPr lang="es-MX" dirty="0" smtClean="0"/>
              <a:t>La ejecuta; a continuación, hace lo mismo con la segunda instrucción; y así sucesivamente, hasta llegar a la última instrucción del programa, siempre y cuando, no se produzca ningún error que detenga el proceso.</a:t>
            </a:r>
            <a:endParaRPr lang="es-MX"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Estructura</a:t>
            </a:r>
            <a:endParaRPr lang="es-MX" dirty="0"/>
          </a:p>
        </p:txBody>
      </p:sp>
      <p:pic>
        <p:nvPicPr>
          <p:cNvPr id="1026" name="Picture 2"/>
          <p:cNvPicPr>
            <a:picLocks noChangeAspect="1" noChangeArrowheads="1"/>
          </p:cNvPicPr>
          <p:nvPr/>
        </p:nvPicPr>
        <p:blipFill>
          <a:blip r:embed="rId2" cstate="print"/>
          <a:srcRect/>
          <a:stretch>
            <a:fillRect/>
          </a:stretch>
        </p:blipFill>
        <p:spPr bwMode="auto">
          <a:xfrm>
            <a:off x="1071538" y="1571612"/>
            <a:ext cx="7236417" cy="418625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Clasificación de los Intérpretes</a:t>
            </a:r>
            <a:endParaRPr lang="es-MX" dirty="0"/>
          </a:p>
        </p:txBody>
      </p:sp>
      <p:sp>
        <p:nvSpPr>
          <p:cNvPr id="3" name="2 Marcador de contenido"/>
          <p:cNvSpPr>
            <a:spLocks noGrp="1"/>
          </p:cNvSpPr>
          <p:nvPr>
            <p:ph idx="1"/>
          </p:nvPr>
        </p:nvSpPr>
        <p:spPr/>
        <p:txBody>
          <a:bodyPr/>
          <a:lstStyle/>
          <a:p>
            <a:r>
              <a:rPr lang="es-MX" dirty="0" smtClean="0"/>
              <a:t>Intérpretes Puros</a:t>
            </a:r>
          </a:p>
          <a:p>
            <a:r>
              <a:rPr lang="es-MX" dirty="0" smtClean="0"/>
              <a:t>Interpretes Avanzados</a:t>
            </a:r>
          </a:p>
          <a:p>
            <a:r>
              <a:rPr lang="es-MX" dirty="0" smtClean="0"/>
              <a:t>Interpretes Incrementales</a:t>
            </a:r>
          </a:p>
          <a:p>
            <a:endParaRPr lang="es-MX"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Intérprete Puro</a:t>
            </a:r>
            <a:endParaRPr lang="es-MX" dirty="0"/>
          </a:p>
        </p:txBody>
      </p:sp>
      <p:sp>
        <p:nvSpPr>
          <p:cNvPr id="3" name="2 Marcador de contenido"/>
          <p:cNvSpPr>
            <a:spLocks noGrp="1"/>
          </p:cNvSpPr>
          <p:nvPr>
            <p:ph idx="1"/>
          </p:nvPr>
        </p:nvSpPr>
        <p:spPr/>
        <p:txBody>
          <a:bodyPr>
            <a:normAutofit fontScale="85000" lnSpcReduction="10000"/>
          </a:bodyPr>
          <a:lstStyle/>
          <a:p>
            <a:pPr algn="just"/>
            <a:r>
              <a:rPr lang="es-MX" dirty="0" smtClean="0"/>
              <a:t>Los intérpretes puros son los que analizan una sentencia y la ejecutan, y así sucesivamente todo el programa fuente. Fueron los intérpretes desarrollados en la primera generación de ordenadores, pues permitían la ejecución de largos programas con computadoras de memoria muy reducida, ya que sólo debían contener en memoria el intérprete y la sentencia a analizar y ejecutar. El principal problema de este tipo de intérpretes es que si a mitad del programa fuente se producen errores, se debe de reiniciar el proceso.</a:t>
            </a:r>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Intérprete Puro</a:t>
            </a:r>
            <a:endParaRPr lang="es-MX" dirty="0"/>
          </a:p>
        </p:txBody>
      </p:sp>
      <p:pic>
        <p:nvPicPr>
          <p:cNvPr id="2050" name="Picture 2" descr="http://3.bp.blogspot.com/-KEo2nnhlv4I/TzATI3FFRiI/AAAAAAAAAH4/2TG2COwGDRE/s1600/InterpretePuro.png"/>
          <p:cNvPicPr>
            <a:picLocks noChangeAspect="1" noChangeArrowheads="1"/>
          </p:cNvPicPr>
          <p:nvPr/>
        </p:nvPicPr>
        <p:blipFill>
          <a:blip r:embed="rId2" cstate="print"/>
          <a:srcRect/>
          <a:stretch>
            <a:fillRect/>
          </a:stretch>
        </p:blipFill>
        <p:spPr bwMode="auto">
          <a:xfrm>
            <a:off x="1428728" y="1500174"/>
            <a:ext cx="6286500" cy="460057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Intérpretes Avanzados</a:t>
            </a:r>
            <a:endParaRPr lang="es-MX" dirty="0"/>
          </a:p>
        </p:txBody>
      </p:sp>
      <p:sp>
        <p:nvSpPr>
          <p:cNvPr id="3" name="2 Marcador de contenido"/>
          <p:cNvSpPr>
            <a:spLocks noGrp="1"/>
          </p:cNvSpPr>
          <p:nvPr>
            <p:ph idx="1"/>
          </p:nvPr>
        </p:nvSpPr>
        <p:spPr/>
        <p:txBody>
          <a:bodyPr/>
          <a:lstStyle/>
          <a:p>
            <a:r>
              <a:rPr lang="es-MX" dirty="0" smtClean="0"/>
              <a:t>Los intérpretes avanzados o normales incorporan un paso previo de análisis de todo el programa fuente. Generando posteriormente un lenguaje intermedio que es ejecutado por ellos mismos. De esta forma en caso de errores sintácticos no pasan de la fase de análisis.</a:t>
            </a:r>
            <a:endParaRPr lang="es-MX"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Intérpretes Avanzados</a:t>
            </a:r>
            <a:endParaRPr lang="es-MX" dirty="0"/>
          </a:p>
        </p:txBody>
      </p:sp>
      <p:pic>
        <p:nvPicPr>
          <p:cNvPr id="21506" name="Picture 2" descr="http://2.bp.blogspot.com/-GaP_6ynqpe8/TzAS0KLbqWI/AAAAAAAAAHs/KD5nOamZat4/s1600/InterpreteAvanzado.png"/>
          <p:cNvPicPr>
            <a:picLocks noChangeAspect="1" noChangeArrowheads="1"/>
          </p:cNvPicPr>
          <p:nvPr/>
        </p:nvPicPr>
        <p:blipFill>
          <a:blip r:embed="rId2" cstate="print"/>
          <a:srcRect/>
          <a:stretch>
            <a:fillRect/>
          </a:stretch>
        </p:blipFill>
        <p:spPr bwMode="auto">
          <a:xfrm>
            <a:off x="2143108" y="1714488"/>
            <a:ext cx="4524375" cy="47625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32</TotalTime>
  <Words>541</Words>
  <Application>Microsoft Office PowerPoint</Application>
  <PresentationFormat>Presentación en pantalla (4:3)</PresentationFormat>
  <Paragraphs>37</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Solsticio</vt:lpstr>
      <vt:lpstr>Introducción a los Intérpretes</vt:lpstr>
      <vt:lpstr>Definición</vt:lpstr>
      <vt:lpstr>Proceso de interpretación</vt:lpstr>
      <vt:lpstr>Estructura</vt:lpstr>
      <vt:lpstr>Clasificación de los Intérpretes</vt:lpstr>
      <vt:lpstr>Intérprete Puro</vt:lpstr>
      <vt:lpstr>Intérprete Puro</vt:lpstr>
      <vt:lpstr>Intérpretes Avanzados</vt:lpstr>
      <vt:lpstr>Intérpretes Avanzados</vt:lpstr>
      <vt:lpstr>Intérpretes incrementales</vt:lpstr>
      <vt:lpstr>Comportamiento</vt:lpstr>
      <vt:lpstr>Ventajas</vt:lpstr>
      <vt:lpstr>Desventajas de los Intérpretes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Intérpretes</dc:title>
  <dc:creator>lclap</dc:creator>
  <cp:lastModifiedBy>lclap</cp:lastModifiedBy>
  <cp:revision>14</cp:revision>
  <dcterms:created xsi:type="dcterms:W3CDTF">2014-09-09T06:01:07Z</dcterms:created>
  <dcterms:modified xsi:type="dcterms:W3CDTF">2015-09-08T13:31:08Z</dcterms:modified>
</cp:coreProperties>
</file>