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8"/>
  </p:notesMasterIdLst>
  <p:handoutMasterIdLst>
    <p:handoutMasterId r:id="rId19"/>
  </p:handoutMasterIdLst>
  <p:sldIdLst>
    <p:sldId id="295" r:id="rId2"/>
    <p:sldId id="378" r:id="rId3"/>
    <p:sldId id="379" r:id="rId4"/>
    <p:sldId id="380" r:id="rId5"/>
    <p:sldId id="381" r:id="rId6"/>
    <p:sldId id="382" r:id="rId7"/>
    <p:sldId id="383" r:id="rId8"/>
    <p:sldId id="384" r:id="rId9"/>
    <p:sldId id="385" r:id="rId10"/>
    <p:sldId id="386" r:id="rId11"/>
    <p:sldId id="387" r:id="rId12"/>
    <p:sldId id="388" r:id="rId13"/>
    <p:sldId id="389" r:id="rId14"/>
    <p:sldId id="390" r:id="rId15"/>
    <p:sldId id="311" r:id="rId16"/>
    <p:sldId id="391" r:id="rId17"/>
  </p:sldIdLst>
  <p:sldSz cx="9904413" cy="6859588"/>
  <p:notesSz cx="6797675" cy="9874250"/>
  <p:custDataLst>
    <p:tags r:id="rId20"/>
  </p:custDataLst>
  <p:defaultTextStyle>
    <a:defPPr>
      <a:defRPr lang="de-DE"/>
    </a:defPPr>
    <a:lvl1pPr marL="0" algn="l" defTabSz="957925" rtl="0" eaLnBrk="1" latinLnBrk="0" hangingPunct="1">
      <a:defRPr sz="1900" kern="1200">
        <a:solidFill>
          <a:schemeClr val="tx1"/>
        </a:solidFill>
        <a:latin typeface="+mn-lt"/>
        <a:ea typeface="+mn-ea"/>
        <a:cs typeface="+mn-cs"/>
      </a:defRPr>
    </a:lvl1pPr>
    <a:lvl2pPr marL="478963" algn="l" defTabSz="957925" rtl="0" eaLnBrk="1" latinLnBrk="0" hangingPunct="1">
      <a:defRPr sz="1900" kern="1200">
        <a:solidFill>
          <a:schemeClr val="tx1"/>
        </a:solidFill>
        <a:latin typeface="+mn-lt"/>
        <a:ea typeface="+mn-ea"/>
        <a:cs typeface="+mn-cs"/>
      </a:defRPr>
    </a:lvl2pPr>
    <a:lvl3pPr marL="957925" algn="l" defTabSz="957925" rtl="0" eaLnBrk="1" latinLnBrk="0" hangingPunct="1">
      <a:defRPr sz="1900" kern="1200">
        <a:solidFill>
          <a:schemeClr val="tx1"/>
        </a:solidFill>
        <a:latin typeface="+mn-lt"/>
        <a:ea typeface="+mn-ea"/>
        <a:cs typeface="+mn-cs"/>
      </a:defRPr>
    </a:lvl3pPr>
    <a:lvl4pPr marL="1436888" algn="l" defTabSz="957925" rtl="0" eaLnBrk="1" latinLnBrk="0" hangingPunct="1">
      <a:defRPr sz="1900" kern="1200">
        <a:solidFill>
          <a:schemeClr val="tx1"/>
        </a:solidFill>
        <a:latin typeface="+mn-lt"/>
        <a:ea typeface="+mn-ea"/>
        <a:cs typeface="+mn-cs"/>
      </a:defRPr>
    </a:lvl4pPr>
    <a:lvl5pPr marL="1915851" algn="l" defTabSz="957925" rtl="0" eaLnBrk="1" latinLnBrk="0" hangingPunct="1">
      <a:defRPr sz="1900" kern="1200">
        <a:solidFill>
          <a:schemeClr val="tx1"/>
        </a:solidFill>
        <a:latin typeface="+mn-lt"/>
        <a:ea typeface="+mn-ea"/>
        <a:cs typeface="+mn-cs"/>
      </a:defRPr>
    </a:lvl5pPr>
    <a:lvl6pPr marL="2394814" algn="l" defTabSz="957925" rtl="0" eaLnBrk="1" latinLnBrk="0" hangingPunct="1">
      <a:defRPr sz="1900" kern="1200">
        <a:solidFill>
          <a:schemeClr val="tx1"/>
        </a:solidFill>
        <a:latin typeface="+mn-lt"/>
        <a:ea typeface="+mn-ea"/>
        <a:cs typeface="+mn-cs"/>
      </a:defRPr>
    </a:lvl6pPr>
    <a:lvl7pPr marL="2873776" algn="l" defTabSz="957925" rtl="0" eaLnBrk="1" latinLnBrk="0" hangingPunct="1">
      <a:defRPr sz="1900" kern="1200">
        <a:solidFill>
          <a:schemeClr val="tx1"/>
        </a:solidFill>
        <a:latin typeface="+mn-lt"/>
        <a:ea typeface="+mn-ea"/>
        <a:cs typeface="+mn-cs"/>
      </a:defRPr>
    </a:lvl7pPr>
    <a:lvl8pPr marL="3352739" algn="l" defTabSz="957925" rtl="0" eaLnBrk="1" latinLnBrk="0" hangingPunct="1">
      <a:defRPr sz="1900" kern="1200">
        <a:solidFill>
          <a:schemeClr val="tx1"/>
        </a:solidFill>
        <a:latin typeface="+mn-lt"/>
        <a:ea typeface="+mn-ea"/>
        <a:cs typeface="+mn-cs"/>
      </a:defRPr>
    </a:lvl8pPr>
    <a:lvl9pPr marL="3831702" algn="l" defTabSz="957925"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31">
          <p15:clr>
            <a:srgbClr val="A4A3A4"/>
          </p15:clr>
        </p15:guide>
        <p15:guide id="2" orient="horz" pos="187">
          <p15:clr>
            <a:srgbClr val="A4A3A4"/>
          </p15:clr>
        </p15:guide>
        <p15:guide id="3" orient="horz" pos="3975">
          <p15:clr>
            <a:srgbClr val="A4A3A4"/>
          </p15:clr>
        </p15:guide>
        <p15:guide id="4" orient="horz" pos="4066">
          <p15:clr>
            <a:srgbClr val="A4A3A4"/>
          </p15:clr>
        </p15:guide>
        <p15:guide id="5" orient="horz" pos="867">
          <p15:clr>
            <a:srgbClr val="A4A3A4"/>
          </p15:clr>
        </p15:guide>
        <p15:guide id="6" orient="horz" pos="572">
          <p15:clr>
            <a:srgbClr val="A4A3A4"/>
          </p15:clr>
        </p15:guide>
        <p15:guide id="7" orient="horz">
          <p15:clr>
            <a:srgbClr val="A4A3A4"/>
          </p15:clr>
        </p15:guide>
        <p15:guide id="8" pos="3119">
          <p15:clr>
            <a:srgbClr val="A4A3A4"/>
          </p15:clr>
        </p15:guide>
        <p15:guide id="9" pos="3210">
          <p15:clr>
            <a:srgbClr val="A4A3A4"/>
          </p15:clr>
        </p15:guide>
        <p15:guide id="10" pos="6238">
          <p15:clr>
            <a:srgbClr val="A4A3A4"/>
          </p15:clr>
        </p15:guide>
        <p15:guide id="11" pos="6090">
          <p15:clr>
            <a:srgbClr val="A4A3A4"/>
          </p15:clr>
        </p15:guide>
        <p15:guide id="12" pos="3028">
          <p15:clr>
            <a:srgbClr val="A4A3A4"/>
          </p15:clr>
        </p15:guide>
        <p15:guide id="13" pos="171">
          <p15:clr>
            <a:srgbClr val="A4A3A4"/>
          </p15:clr>
        </p15:guide>
        <p15:guide id="14" pos="5954">
          <p15:clr>
            <a:srgbClr val="A4A3A4"/>
          </p15:clr>
        </p15:guide>
        <p15:guide id="15" pos="284">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1717"/>
    <a:srgbClr val="741111"/>
    <a:srgbClr val="4E0C0C"/>
    <a:srgbClr val="B42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51" autoAdjust="0"/>
    <p:restoredTop sz="83436" autoAdjust="0"/>
  </p:normalViewPr>
  <p:slideViewPr>
    <p:cSldViewPr snapToObjects="1" showGuides="1">
      <p:cViewPr varScale="1">
        <p:scale>
          <a:sx n="92" d="100"/>
          <a:sy n="92" d="100"/>
        </p:scale>
        <p:origin x="1624" y="184"/>
      </p:cViewPr>
      <p:guideLst>
        <p:guide orient="horz" pos="731"/>
        <p:guide orient="horz" pos="187"/>
        <p:guide orient="horz" pos="3975"/>
        <p:guide orient="horz" pos="4066"/>
        <p:guide orient="horz" pos="867"/>
        <p:guide orient="horz" pos="572"/>
        <p:guide orient="horz"/>
        <p:guide pos="3119"/>
        <p:guide pos="3210"/>
        <p:guide pos="6238"/>
        <p:guide pos="6090"/>
        <p:guide pos="3028"/>
        <p:guide pos="171"/>
        <p:guide pos="5954"/>
        <p:guide pos="284"/>
      </p:guideLst>
    </p:cSldViewPr>
  </p:slideViewPr>
  <p:outlineViewPr>
    <p:cViewPr>
      <p:scale>
        <a:sx n="33" d="100"/>
        <a:sy n="33" d="100"/>
      </p:scale>
      <p:origin x="0" y="0"/>
    </p:cViewPr>
  </p:outlineViewPr>
  <p:notesTextViewPr>
    <p:cViewPr>
      <p:scale>
        <a:sx n="1" d="1"/>
        <a:sy n="1" d="1"/>
      </p:scale>
      <p:origin x="0" y="0"/>
    </p:cViewPr>
  </p:notesTextViewPr>
  <p:sorterViewPr>
    <p:cViewPr>
      <p:scale>
        <a:sx n="70" d="100"/>
        <a:sy n="70" d="100"/>
      </p:scale>
      <p:origin x="0" y="0"/>
    </p:cViewPr>
  </p:sorterViewPr>
  <p:notesViewPr>
    <p:cSldViewPr snapToObjects="1" showGuides="1">
      <p:cViewPr varScale="1">
        <p:scale>
          <a:sx n="43" d="100"/>
          <a:sy n="43" d="100"/>
        </p:scale>
        <p:origin x="-2010" y="-120"/>
      </p:cViewPr>
      <p:guideLst>
        <p:guide orient="horz" pos="3110"/>
        <p:guide pos="2141"/>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US" dirty="0">
              <a:latin typeface="Arial" pitchFamily="34" charset="0"/>
              <a:cs typeface="Arial" pitchFamily="34" charset="0"/>
            </a:endParaRPr>
          </a:p>
        </p:txBody>
      </p:sp>
      <p:sp>
        <p:nvSpPr>
          <p:cNvPr id="3" name="Date Placeholder 2"/>
          <p:cNvSpPr>
            <a:spLocks noGrp="1"/>
          </p:cNvSpPr>
          <p:nvPr>
            <p:ph type="dt" sz="quarter" idx="1"/>
          </p:nvPr>
        </p:nvSpPr>
        <p:spPr>
          <a:xfrm>
            <a:off x="3850443" y="0"/>
            <a:ext cx="2945659" cy="493713"/>
          </a:xfrm>
          <a:prstGeom prst="rect">
            <a:avLst/>
          </a:prstGeom>
        </p:spPr>
        <p:txBody>
          <a:bodyPr vert="horz" lIns="91440" tIns="45720" rIns="91440" bIns="45720" rtlCol="0"/>
          <a:lstStyle>
            <a:lvl1pPr algn="r">
              <a:defRPr sz="1200"/>
            </a:lvl1pPr>
          </a:lstStyle>
          <a:p>
            <a:fld id="{37497BA2-BE1C-4EE9-A31C-7FFCDEBC3FDE}" type="datetimeFigureOut">
              <a:rPr lang="en-US" smtClean="0">
                <a:latin typeface="Arial" pitchFamily="34" charset="0"/>
                <a:cs typeface="Arial" pitchFamily="34" charset="0"/>
              </a:rPr>
              <a:pPr/>
              <a:t>1/10/24</a:t>
            </a:fld>
            <a:endParaRPr lang="en-US">
              <a:latin typeface="Arial" pitchFamily="34" charset="0"/>
              <a:cs typeface="Arial" pitchFamily="34" charset="0"/>
            </a:endParaRPr>
          </a:p>
        </p:txBody>
      </p:sp>
      <p:sp>
        <p:nvSpPr>
          <p:cNvPr id="4" name="Footer Placeholder 3"/>
          <p:cNvSpPr>
            <a:spLocks noGrp="1"/>
          </p:cNvSpPr>
          <p:nvPr>
            <p:ph type="ftr" sz="quarter" idx="2"/>
          </p:nvPr>
        </p:nvSpPr>
        <p:spPr>
          <a:xfrm>
            <a:off x="0" y="9378824"/>
            <a:ext cx="2945659" cy="493713"/>
          </a:xfrm>
          <a:prstGeom prst="rect">
            <a:avLst/>
          </a:prstGeom>
        </p:spPr>
        <p:txBody>
          <a:bodyPr vert="horz" lIns="91440" tIns="45720" rIns="91440" bIns="45720" rtlCol="0" anchor="b"/>
          <a:lstStyle>
            <a:lvl1pPr algn="l">
              <a:defRPr sz="1200"/>
            </a:lvl1pPr>
          </a:lstStyle>
          <a:p>
            <a:endParaRPr lang="en-US">
              <a:latin typeface="Arial" pitchFamily="34" charset="0"/>
              <a:cs typeface="Arial" pitchFamily="34" charset="0"/>
            </a:endParaRPr>
          </a:p>
        </p:txBody>
      </p:sp>
      <p:sp>
        <p:nvSpPr>
          <p:cNvPr id="5" name="Slide Number Placeholder 4"/>
          <p:cNvSpPr>
            <a:spLocks noGrp="1"/>
          </p:cNvSpPr>
          <p:nvPr>
            <p:ph type="sldNum" sz="quarter" idx="3"/>
          </p:nvPr>
        </p:nvSpPr>
        <p:spPr>
          <a:xfrm>
            <a:off x="3850443" y="9378824"/>
            <a:ext cx="2945659" cy="493713"/>
          </a:xfrm>
          <a:prstGeom prst="rect">
            <a:avLst/>
          </a:prstGeom>
        </p:spPr>
        <p:txBody>
          <a:bodyPr vert="horz" lIns="91440" tIns="45720" rIns="91440" bIns="45720" rtlCol="0" anchor="b"/>
          <a:lstStyle>
            <a:lvl1pPr algn="r">
              <a:defRPr sz="1200"/>
            </a:lvl1pPr>
          </a:lstStyle>
          <a:p>
            <a:fld id="{F0C191C2-D4F7-424F-868C-23ADE6615EBC}" type="slidenum">
              <a:rPr lang="en-US" smtClean="0">
                <a:latin typeface="Arial" pitchFamily="34" charset="0"/>
                <a:cs typeface="Arial" pitchFamily="34" charset="0"/>
              </a:rPr>
              <a:pPr/>
              <a:t>‹#›</a:t>
            </a:fld>
            <a:endParaRPr lang="en-US">
              <a:latin typeface="Arial" pitchFamily="34" charset="0"/>
              <a:cs typeface="Arial" pitchFamily="34" charset="0"/>
            </a:endParaRPr>
          </a:p>
        </p:txBody>
      </p:sp>
    </p:spTree>
    <p:extLst>
      <p:ext uri="{BB962C8B-B14F-4D97-AF65-F5344CB8AC3E}">
        <p14:creationId xmlns:p14="http://schemas.microsoft.com/office/powerpoint/2010/main" val="686055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atin typeface="Arial" pitchFamily="34" charset="0"/>
                <a:cs typeface="Arial" pitchFamily="34" charset="0"/>
              </a:defRPr>
            </a:lvl1pPr>
          </a:lstStyle>
          <a:p>
            <a:fld id="{732C4D34-2C19-43C3-91CC-9F2B4AC12977}" type="datetimeFigureOut">
              <a:rPr lang="en-US" smtClean="0"/>
              <a:pPr/>
              <a:t>1/10/24</a:t>
            </a:fld>
            <a:endParaRPr lang="en-US"/>
          </a:p>
        </p:txBody>
      </p:sp>
      <p:sp>
        <p:nvSpPr>
          <p:cNvPr id="4" name="Slide Image Placeholder 3"/>
          <p:cNvSpPr>
            <a:spLocks noGrp="1" noRot="1" noChangeAspect="1"/>
          </p:cNvSpPr>
          <p:nvPr>
            <p:ph type="sldImg" idx="2"/>
          </p:nvPr>
        </p:nvSpPr>
        <p:spPr>
          <a:xfrm>
            <a:off x="727075" y="741363"/>
            <a:ext cx="5343525"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fld id="{D256E95E-57AA-4526-AA4C-3002F47FB13B}" type="slidenum">
              <a:rPr lang="en-US" smtClean="0"/>
              <a:pPr/>
              <a:t>‹#›</a:t>
            </a:fld>
            <a:endParaRPr lang="en-US"/>
          </a:p>
        </p:txBody>
      </p:sp>
    </p:spTree>
    <p:extLst>
      <p:ext uri="{BB962C8B-B14F-4D97-AF65-F5344CB8AC3E}">
        <p14:creationId xmlns:p14="http://schemas.microsoft.com/office/powerpoint/2010/main" val="1571392403"/>
      </p:ext>
    </p:extLst>
  </p:cSld>
  <p:clrMap bg1="lt1" tx1="dk1" bg2="lt2" tx2="dk2" accent1="accent1" accent2="accent2" accent3="accent3" accent4="accent4" accent5="accent5" accent6="accent6" hlink="hlink" folHlink="folHlink"/>
  <p:notesStyle>
    <a:lvl1pPr marL="0" algn="l" defTabSz="957925" rtl="0" eaLnBrk="1" latinLnBrk="0" hangingPunct="1">
      <a:defRPr sz="1300" kern="1200">
        <a:solidFill>
          <a:schemeClr val="tx1"/>
        </a:solidFill>
        <a:latin typeface="Arial" pitchFamily="34" charset="0"/>
        <a:ea typeface="+mn-ea"/>
        <a:cs typeface="Arial" pitchFamily="34" charset="0"/>
      </a:defRPr>
    </a:lvl1pPr>
    <a:lvl2pPr marL="478963" algn="l" defTabSz="957925" rtl="0" eaLnBrk="1" latinLnBrk="0" hangingPunct="1">
      <a:defRPr sz="1300" kern="1200">
        <a:solidFill>
          <a:schemeClr val="tx1"/>
        </a:solidFill>
        <a:latin typeface="Arial" pitchFamily="34" charset="0"/>
        <a:ea typeface="+mn-ea"/>
        <a:cs typeface="Arial" pitchFamily="34" charset="0"/>
      </a:defRPr>
    </a:lvl2pPr>
    <a:lvl3pPr marL="957925" algn="l" defTabSz="957925" rtl="0" eaLnBrk="1" latinLnBrk="0" hangingPunct="1">
      <a:defRPr sz="1300" kern="1200">
        <a:solidFill>
          <a:schemeClr val="tx1"/>
        </a:solidFill>
        <a:latin typeface="Arial" pitchFamily="34" charset="0"/>
        <a:ea typeface="+mn-ea"/>
        <a:cs typeface="Arial" pitchFamily="34" charset="0"/>
      </a:defRPr>
    </a:lvl3pPr>
    <a:lvl4pPr marL="1436888" algn="l" defTabSz="957925" rtl="0" eaLnBrk="1" latinLnBrk="0" hangingPunct="1">
      <a:defRPr sz="1300" kern="1200">
        <a:solidFill>
          <a:schemeClr val="tx1"/>
        </a:solidFill>
        <a:latin typeface="Arial" pitchFamily="34" charset="0"/>
        <a:ea typeface="+mn-ea"/>
        <a:cs typeface="Arial" pitchFamily="34" charset="0"/>
      </a:defRPr>
    </a:lvl4pPr>
    <a:lvl5pPr marL="1915851" algn="l" defTabSz="957925" rtl="0" eaLnBrk="1" latinLnBrk="0" hangingPunct="1">
      <a:defRPr sz="1300" kern="1200">
        <a:solidFill>
          <a:schemeClr val="tx1"/>
        </a:solidFill>
        <a:latin typeface="Arial" pitchFamily="34" charset="0"/>
        <a:ea typeface="+mn-ea"/>
        <a:cs typeface="Arial" pitchFamily="34" charset="0"/>
      </a:defRPr>
    </a:lvl5pPr>
    <a:lvl6pPr marL="2394814" algn="l" defTabSz="957925" rtl="0" eaLnBrk="1" latinLnBrk="0" hangingPunct="1">
      <a:defRPr sz="1300" kern="1200">
        <a:solidFill>
          <a:schemeClr val="tx1"/>
        </a:solidFill>
        <a:latin typeface="+mn-lt"/>
        <a:ea typeface="+mn-ea"/>
        <a:cs typeface="+mn-cs"/>
      </a:defRPr>
    </a:lvl6pPr>
    <a:lvl7pPr marL="2873776" algn="l" defTabSz="957925" rtl="0" eaLnBrk="1" latinLnBrk="0" hangingPunct="1">
      <a:defRPr sz="1300" kern="1200">
        <a:solidFill>
          <a:schemeClr val="tx1"/>
        </a:solidFill>
        <a:latin typeface="+mn-lt"/>
        <a:ea typeface="+mn-ea"/>
        <a:cs typeface="+mn-cs"/>
      </a:defRPr>
    </a:lvl7pPr>
    <a:lvl8pPr marL="3352739" algn="l" defTabSz="957925" rtl="0" eaLnBrk="1" latinLnBrk="0" hangingPunct="1">
      <a:defRPr sz="1300" kern="1200">
        <a:solidFill>
          <a:schemeClr val="tx1"/>
        </a:solidFill>
        <a:latin typeface="+mn-lt"/>
        <a:ea typeface="+mn-ea"/>
        <a:cs typeface="+mn-cs"/>
      </a:defRPr>
    </a:lvl8pPr>
    <a:lvl9pPr marL="3831702" algn="l" defTabSz="95792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sz="1400" dirty="0">
                <a:latin typeface="SimSun" panose="02010600030101010101" pitchFamily="2" charset="-122"/>
                <a:ea typeface="SimSun" panose="02010600030101010101" pitchFamily="2" charset="-122"/>
              </a:rPr>
              <a:t>因子是资产收益率的解释变量，不同资产的收益率均可以归结到有限个因子的收益率上</a:t>
            </a:r>
            <a:endParaRPr lang="en-US" altLang="zh-CN" sz="1400" dirty="0">
              <a:latin typeface="SimSun" panose="02010600030101010101" pitchFamily="2" charset="-122"/>
              <a:ea typeface="SimSun" panose="02010600030101010101" pitchFamily="2" charset="-122"/>
            </a:endParaRPr>
          </a:p>
          <a:p>
            <a:pPr lvl="1"/>
            <a:r>
              <a:rPr lang="zh-CN" altLang="en-US" sz="1400" dirty="0">
                <a:latin typeface="SimSun" panose="02010600030101010101" pitchFamily="2" charset="-122"/>
                <a:ea typeface="SimSun" panose="02010600030101010101" pitchFamily="2" charset="-122"/>
              </a:rPr>
              <a:t>因子收益率是对众多资产共同暴露的系统性风险的风险补偿，是这些资产的共性收益</a:t>
            </a:r>
            <a:endParaRPr lang="en-US" altLang="zh-CN" sz="1400" dirty="0">
              <a:latin typeface="SimSun" panose="02010600030101010101" pitchFamily="2" charset="-122"/>
              <a:ea typeface="SimSun" panose="02010600030101010101" pitchFamily="2" charset="-122"/>
            </a:endParaRPr>
          </a:p>
          <a:p>
            <a:endParaRPr kumimoji="1" lang="zh-CN" altLang="en-US" dirty="0"/>
          </a:p>
        </p:txBody>
      </p:sp>
      <p:sp>
        <p:nvSpPr>
          <p:cNvPr id="4" name="灯片编号占位符 3"/>
          <p:cNvSpPr>
            <a:spLocks noGrp="1"/>
          </p:cNvSpPr>
          <p:nvPr>
            <p:ph type="sldNum" sz="quarter" idx="5"/>
          </p:nvPr>
        </p:nvSpPr>
        <p:spPr/>
        <p:txBody>
          <a:bodyPr/>
          <a:lstStyle/>
          <a:p>
            <a:fld id="{D256E95E-57AA-4526-AA4C-3002F47FB13B}" type="slidenum">
              <a:rPr lang="en-US" smtClean="0"/>
              <a:pPr/>
              <a:t>2</a:t>
            </a:fld>
            <a:endParaRPr lang="en-US"/>
          </a:p>
        </p:txBody>
      </p:sp>
    </p:spTree>
    <p:extLst>
      <p:ext uri="{BB962C8B-B14F-4D97-AF65-F5344CB8AC3E}">
        <p14:creationId xmlns:p14="http://schemas.microsoft.com/office/powerpoint/2010/main" val="4133379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这一页展示所分十个组的超额年化收益率，可以看到换手率因子最小的一组也就是负相关最明显的一组超额年化收益率最高，达到</a:t>
            </a:r>
            <a:r>
              <a:rPr lang="en-US" altLang="zh-CN" dirty="0"/>
              <a:t>0.0687</a:t>
            </a:r>
            <a:r>
              <a:rPr lang="zh-CN" altLang="en-US" dirty="0"/>
              <a:t>，夏普比率（夏普比率是一个可以同时对收益与风险加以综合考虑的指标，夏普率越高就代表每承担一单位风险所获得的报酬越多，投资组合表现越优越）也最高，随着换手率因子的值不断增加，各组的超额年化收益率在不断降低，第十组的超额年化收益率为</a:t>
            </a:r>
            <a:r>
              <a:rPr lang="en-US" altLang="zh-CN" dirty="0"/>
              <a:t>-0.0443</a:t>
            </a:r>
            <a:endParaRPr lang="zh-CN" altLang="en-US" dirty="0"/>
          </a:p>
        </p:txBody>
      </p:sp>
      <p:sp>
        <p:nvSpPr>
          <p:cNvPr id="4" name="灯片编号占位符 3"/>
          <p:cNvSpPr>
            <a:spLocks noGrp="1"/>
          </p:cNvSpPr>
          <p:nvPr>
            <p:ph type="sldNum" sz="quarter" idx="5"/>
          </p:nvPr>
        </p:nvSpPr>
        <p:spPr/>
        <p:txBody>
          <a:bodyPr/>
          <a:lstStyle/>
          <a:p>
            <a:fld id="{D256E95E-57AA-4526-AA4C-3002F47FB13B}" type="slidenum">
              <a:rPr lang="en-US" smtClean="0"/>
              <a:pPr/>
              <a:t>12</a:t>
            </a:fld>
            <a:endParaRPr lang="en-US"/>
          </a:p>
        </p:txBody>
      </p:sp>
    </p:spTree>
    <p:extLst>
      <p:ext uri="{BB962C8B-B14F-4D97-AF65-F5344CB8AC3E}">
        <p14:creationId xmlns:p14="http://schemas.microsoft.com/office/powerpoint/2010/main" val="2016653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本图所展示的是多头组和空头组的净值曲线，蓝色线为空头组，黄色线为空头组，绿色线为同时做多多头并做空空头。可以看到多头组合的收益要显著高于基准收益。</a:t>
            </a:r>
          </a:p>
        </p:txBody>
      </p:sp>
      <p:sp>
        <p:nvSpPr>
          <p:cNvPr id="4" name="灯片编号占位符 3"/>
          <p:cNvSpPr>
            <a:spLocks noGrp="1"/>
          </p:cNvSpPr>
          <p:nvPr>
            <p:ph type="sldNum" sz="quarter" idx="5"/>
          </p:nvPr>
        </p:nvSpPr>
        <p:spPr/>
        <p:txBody>
          <a:bodyPr/>
          <a:lstStyle/>
          <a:p>
            <a:fld id="{D256E95E-57AA-4526-AA4C-3002F47FB13B}" type="slidenum">
              <a:rPr lang="en-US" smtClean="0"/>
              <a:pPr/>
              <a:t>13</a:t>
            </a:fld>
            <a:endParaRPr lang="en-US"/>
          </a:p>
        </p:txBody>
      </p:sp>
    </p:spTree>
    <p:extLst>
      <p:ext uri="{BB962C8B-B14F-4D97-AF65-F5344CB8AC3E}">
        <p14:creationId xmlns:p14="http://schemas.microsoft.com/office/powerpoint/2010/main" val="3155277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本图主要展示多头组合，也就是第一组中各个行业的占比，可以看到机械行业和化工行业所占比重最大</a:t>
            </a:r>
          </a:p>
        </p:txBody>
      </p:sp>
      <p:sp>
        <p:nvSpPr>
          <p:cNvPr id="4" name="灯片编号占位符 3"/>
          <p:cNvSpPr>
            <a:spLocks noGrp="1"/>
          </p:cNvSpPr>
          <p:nvPr>
            <p:ph type="sldNum" sz="quarter" idx="5"/>
          </p:nvPr>
        </p:nvSpPr>
        <p:spPr/>
        <p:txBody>
          <a:bodyPr/>
          <a:lstStyle/>
          <a:p>
            <a:fld id="{D256E95E-57AA-4526-AA4C-3002F47FB13B}" type="slidenum">
              <a:rPr lang="en-US" smtClean="0"/>
              <a:pPr/>
              <a:t>14</a:t>
            </a:fld>
            <a:endParaRPr lang="en-US"/>
          </a:p>
        </p:txBody>
      </p:sp>
    </p:spTree>
    <p:extLst>
      <p:ext uri="{BB962C8B-B14F-4D97-AF65-F5344CB8AC3E}">
        <p14:creationId xmlns:p14="http://schemas.microsoft.com/office/powerpoint/2010/main" val="841344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这是整体代码结构，主要包括两个类</a:t>
            </a:r>
            <a:endParaRPr kumimoji="1" lang="en-US" altLang="zh-CN" dirty="0"/>
          </a:p>
          <a:p>
            <a:r>
              <a:rPr kumimoji="1" lang="en-US" altLang="zh-CN" dirty="0"/>
              <a:t>Single</a:t>
            </a:r>
            <a:r>
              <a:rPr kumimoji="1" lang="zh-CN" altLang="en-US" dirty="0"/>
              <a:t>为底层功能实现类</a:t>
            </a:r>
            <a:endParaRPr kumimoji="1" lang="en-US" altLang="zh-CN" dirty="0"/>
          </a:p>
          <a:p>
            <a:r>
              <a:rPr kumimoji="1" lang="en-US" altLang="zh-CN" dirty="0"/>
              <a:t>Multi</a:t>
            </a:r>
            <a:r>
              <a:rPr kumimoji="1" lang="zh-CN" altLang="en-US" dirty="0"/>
              <a:t>为封装类</a:t>
            </a:r>
          </a:p>
        </p:txBody>
      </p:sp>
      <p:sp>
        <p:nvSpPr>
          <p:cNvPr id="4" name="灯片编号占位符 3"/>
          <p:cNvSpPr>
            <a:spLocks noGrp="1"/>
          </p:cNvSpPr>
          <p:nvPr>
            <p:ph type="sldNum" sz="quarter" idx="5"/>
          </p:nvPr>
        </p:nvSpPr>
        <p:spPr/>
        <p:txBody>
          <a:bodyPr/>
          <a:lstStyle/>
          <a:p>
            <a:fld id="{D256E95E-57AA-4526-AA4C-3002F47FB13B}" type="slidenum">
              <a:rPr lang="en-US" smtClean="0"/>
              <a:pPr/>
              <a:t>4</a:t>
            </a:fld>
            <a:endParaRPr lang="en-US"/>
          </a:p>
        </p:txBody>
      </p:sp>
    </p:spTree>
    <p:extLst>
      <p:ext uri="{BB962C8B-B14F-4D97-AF65-F5344CB8AC3E}">
        <p14:creationId xmlns:p14="http://schemas.microsoft.com/office/powerpoint/2010/main" val="469952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Single</a:t>
            </a:r>
            <a:r>
              <a:rPr kumimoji="1" lang="zh-CN" altLang="en-US" dirty="0"/>
              <a:t>类的逻辑为：初始化</a:t>
            </a:r>
            <a:r>
              <a:rPr kumimoji="1" lang="en-US" altLang="zh-CN" dirty="0"/>
              <a:t>-&gt;</a:t>
            </a:r>
            <a:r>
              <a:rPr kumimoji="1" lang="zh-CN" altLang="en-US" dirty="0"/>
              <a:t>数据清洗</a:t>
            </a:r>
            <a:r>
              <a:rPr kumimoji="1" lang="en-US" altLang="zh-CN" dirty="0"/>
              <a:t>-&gt;</a:t>
            </a:r>
            <a:r>
              <a:rPr kumimoji="1" lang="zh-CN" altLang="en-US" dirty="0"/>
              <a:t>功能函数</a:t>
            </a:r>
            <a:endParaRPr kumimoji="1" lang="en-US" altLang="zh-CN" dirty="0"/>
          </a:p>
        </p:txBody>
      </p:sp>
      <p:sp>
        <p:nvSpPr>
          <p:cNvPr id="4" name="灯片编号占位符 3"/>
          <p:cNvSpPr>
            <a:spLocks noGrp="1"/>
          </p:cNvSpPr>
          <p:nvPr>
            <p:ph type="sldNum" sz="quarter" idx="5"/>
          </p:nvPr>
        </p:nvSpPr>
        <p:spPr/>
        <p:txBody>
          <a:bodyPr/>
          <a:lstStyle/>
          <a:p>
            <a:fld id="{D256E95E-57AA-4526-AA4C-3002F47FB13B}" type="slidenum">
              <a:rPr lang="en-US" smtClean="0"/>
              <a:pPr/>
              <a:t>5</a:t>
            </a:fld>
            <a:endParaRPr lang="en-US"/>
          </a:p>
        </p:txBody>
      </p:sp>
    </p:spTree>
    <p:extLst>
      <p:ext uri="{BB962C8B-B14F-4D97-AF65-F5344CB8AC3E}">
        <p14:creationId xmlns:p14="http://schemas.microsoft.com/office/powerpoint/2010/main" val="4058802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功能函数主要包括：因子相关，</a:t>
            </a:r>
            <a:r>
              <a:rPr kumimoji="1" lang="en-US" altLang="zh-CN" dirty="0"/>
              <a:t>IC</a:t>
            </a:r>
            <a:r>
              <a:rPr kumimoji="1" lang="zh-CN" altLang="en-US" dirty="0"/>
              <a:t>相关，回测相关</a:t>
            </a:r>
          </a:p>
        </p:txBody>
      </p:sp>
      <p:sp>
        <p:nvSpPr>
          <p:cNvPr id="4" name="灯片编号占位符 3"/>
          <p:cNvSpPr>
            <a:spLocks noGrp="1"/>
          </p:cNvSpPr>
          <p:nvPr>
            <p:ph type="sldNum" sz="quarter" idx="5"/>
          </p:nvPr>
        </p:nvSpPr>
        <p:spPr/>
        <p:txBody>
          <a:bodyPr/>
          <a:lstStyle/>
          <a:p>
            <a:fld id="{D256E95E-57AA-4526-AA4C-3002F47FB13B}" type="slidenum">
              <a:rPr lang="en-US" smtClean="0"/>
              <a:pPr/>
              <a:t>6</a:t>
            </a:fld>
            <a:endParaRPr lang="en-US"/>
          </a:p>
        </p:txBody>
      </p:sp>
    </p:spTree>
    <p:extLst>
      <p:ext uri="{BB962C8B-B14F-4D97-AF65-F5344CB8AC3E}">
        <p14:creationId xmlns:p14="http://schemas.microsoft.com/office/powerpoint/2010/main" val="261621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Multi</a:t>
            </a:r>
            <a:r>
              <a:rPr kumimoji="1" lang="zh-CN" altLang="en-US" dirty="0"/>
              <a:t>类主要包括：初始化，生成对应单因子实例</a:t>
            </a:r>
          </a:p>
        </p:txBody>
      </p:sp>
      <p:sp>
        <p:nvSpPr>
          <p:cNvPr id="4" name="灯片编号占位符 3"/>
          <p:cNvSpPr>
            <a:spLocks noGrp="1"/>
          </p:cNvSpPr>
          <p:nvPr>
            <p:ph type="sldNum" sz="quarter" idx="5"/>
          </p:nvPr>
        </p:nvSpPr>
        <p:spPr/>
        <p:txBody>
          <a:bodyPr/>
          <a:lstStyle/>
          <a:p>
            <a:fld id="{D256E95E-57AA-4526-AA4C-3002F47FB13B}" type="slidenum">
              <a:rPr lang="en-US" smtClean="0"/>
              <a:pPr/>
              <a:t>7</a:t>
            </a:fld>
            <a:endParaRPr lang="en-US"/>
          </a:p>
        </p:txBody>
      </p:sp>
    </p:spTree>
    <p:extLst>
      <p:ext uri="{BB962C8B-B14F-4D97-AF65-F5344CB8AC3E}">
        <p14:creationId xmlns:p14="http://schemas.microsoft.com/office/powerpoint/2010/main" val="3682453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Multi</a:t>
            </a:r>
            <a:r>
              <a:rPr kumimoji="1" lang="zh-CN" altLang="en-US" dirty="0"/>
              <a:t>类封装了</a:t>
            </a:r>
            <a:r>
              <a:rPr kumimoji="1" lang="en-US" altLang="zh-CN" dirty="0"/>
              <a:t>single</a:t>
            </a:r>
            <a:r>
              <a:rPr kumimoji="1" lang="zh-CN" altLang="en-US" dirty="0"/>
              <a:t>类中的所有功能函数，可以通过因子名称调用</a:t>
            </a:r>
          </a:p>
        </p:txBody>
      </p:sp>
      <p:sp>
        <p:nvSpPr>
          <p:cNvPr id="4" name="灯片编号占位符 3"/>
          <p:cNvSpPr>
            <a:spLocks noGrp="1"/>
          </p:cNvSpPr>
          <p:nvPr>
            <p:ph type="sldNum" sz="quarter" idx="5"/>
          </p:nvPr>
        </p:nvSpPr>
        <p:spPr/>
        <p:txBody>
          <a:bodyPr/>
          <a:lstStyle/>
          <a:p>
            <a:fld id="{D256E95E-57AA-4526-AA4C-3002F47FB13B}" type="slidenum">
              <a:rPr lang="en-US" smtClean="0"/>
              <a:pPr/>
              <a:t>8</a:t>
            </a:fld>
            <a:endParaRPr lang="en-US"/>
          </a:p>
        </p:txBody>
      </p:sp>
    </p:spTree>
    <p:extLst>
      <p:ext uri="{BB962C8B-B14F-4D97-AF65-F5344CB8AC3E}">
        <p14:creationId xmlns:p14="http://schemas.microsoft.com/office/powerpoint/2010/main" val="124492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因子数据：本项目包含两个因子，分别是动量因子和换手率因子。动量因子由股票上个月的收盘价除以十二个月前的收盘价再减一得到。换手率因子由过去</a:t>
            </a:r>
            <a:r>
              <a:rPr lang="en-US" altLang="zh-CN" dirty="0"/>
              <a:t>20</a:t>
            </a:r>
            <a:r>
              <a:rPr lang="zh-CN" altLang="en-US" dirty="0"/>
              <a:t>个交易日的平均换手率除以过去</a:t>
            </a:r>
            <a:r>
              <a:rPr lang="en-US" altLang="zh-CN" dirty="0"/>
              <a:t>240</a:t>
            </a:r>
            <a:r>
              <a:rPr lang="zh-CN" altLang="en-US" dirty="0"/>
              <a:t>个交易日的平均换手率得到。</a:t>
            </a:r>
            <a:endParaRPr lang="en-US" altLang="zh-CN" dirty="0"/>
          </a:p>
          <a:p>
            <a:r>
              <a:rPr lang="zh-CN" altLang="en-US" dirty="0"/>
              <a:t>价格数据：每只股票当日收盘价。</a:t>
            </a:r>
            <a:endParaRPr lang="en-US" altLang="zh-CN" dirty="0"/>
          </a:p>
          <a:p>
            <a:r>
              <a:rPr lang="zh-CN" altLang="en-US" dirty="0"/>
              <a:t>股票池：上市超过一年的沪深</a:t>
            </a:r>
            <a:r>
              <a:rPr lang="en-US" altLang="zh-CN" dirty="0"/>
              <a:t>A</a:t>
            </a:r>
            <a:r>
              <a:rPr lang="zh-CN" altLang="en-US" dirty="0"/>
              <a:t>股，剔除</a:t>
            </a:r>
            <a:r>
              <a:rPr lang="en-US" altLang="zh-CN" dirty="0"/>
              <a:t>ST</a:t>
            </a:r>
            <a:r>
              <a:rPr lang="zh-CN" altLang="en-US" dirty="0"/>
              <a:t>股、停牌股</a:t>
            </a:r>
            <a:endParaRPr lang="en-US" altLang="zh-CN" dirty="0"/>
          </a:p>
          <a:p>
            <a:r>
              <a:rPr lang="zh-CN" altLang="en-US" dirty="0"/>
              <a:t>基准收益数据：中证</a:t>
            </a:r>
            <a:r>
              <a:rPr lang="en-US" altLang="zh-CN" dirty="0"/>
              <a:t>500</a:t>
            </a:r>
          </a:p>
          <a:p>
            <a:r>
              <a:rPr lang="zh-CN" altLang="en-US" dirty="0"/>
              <a:t>行业数据：每只股票分属行业。</a:t>
            </a:r>
            <a:endParaRPr lang="en-US" altLang="zh-CN" dirty="0"/>
          </a:p>
          <a:p>
            <a:endParaRPr lang="en-US" altLang="zh-CN" dirty="0"/>
          </a:p>
          <a:p>
            <a:r>
              <a:rPr lang="zh-CN" altLang="en-US" dirty="0"/>
              <a:t>设定每个月第一个交易日开盘为调仓期</a:t>
            </a:r>
            <a:endParaRPr lang="en-US" altLang="zh-CN" dirty="0"/>
          </a:p>
          <a:p>
            <a:r>
              <a:rPr lang="zh-CN" altLang="en-US" dirty="0"/>
              <a:t>动量因子为正向因子，换手率为负向因子</a:t>
            </a:r>
            <a:endParaRPr lang="en-US" altLang="zh-CN" dirty="0"/>
          </a:p>
          <a:p>
            <a:r>
              <a:rPr lang="zh-CN" altLang="en-US" dirty="0"/>
              <a:t>根据因子的数值进行排序将股票池内股票分为十组</a:t>
            </a:r>
          </a:p>
        </p:txBody>
      </p:sp>
      <p:sp>
        <p:nvSpPr>
          <p:cNvPr id="4" name="灯片编号占位符 3"/>
          <p:cNvSpPr>
            <a:spLocks noGrp="1"/>
          </p:cNvSpPr>
          <p:nvPr>
            <p:ph type="sldNum" sz="quarter" idx="5"/>
          </p:nvPr>
        </p:nvSpPr>
        <p:spPr/>
        <p:txBody>
          <a:bodyPr/>
          <a:lstStyle/>
          <a:p>
            <a:fld id="{D256E95E-57AA-4526-AA4C-3002F47FB13B}" type="slidenum">
              <a:rPr lang="en-US" smtClean="0"/>
              <a:pPr/>
              <a:t>9</a:t>
            </a:fld>
            <a:endParaRPr lang="en-US"/>
          </a:p>
        </p:txBody>
      </p:sp>
    </p:spTree>
    <p:extLst>
      <p:ext uri="{BB962C8B-B14F-4D97-AF65-F5344CB8AC3E}">
        <p14:creationId xmlns:p14="http://schemas.microsoft.com/office/powerpoint/2010/main" val="3706404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展示部分主要是换手率因子</a:t>
            </a:r>
            <a:endParaRPr lang="en-US" altLang="zh-CN" dirty="0"/>
          </a:p>
          <a:p>
            <a:r>
              <a:rPr lang="zh-CN" altLang="en-US" dirty="0"/>
              <a:t>可以看到换手率因子各个月的</a:t>
            </a:r>
            <a:r>
              <a:rPr lang="en-US" altLang="zh-CN" dirty="0"/>
              <a:t>IC</a:t>
            </a:r>
            <a:r>
              <a:rPr lang="zh-CN" altLang="en-US" dirty="0"/>
              <a:t>（</a:t>
            </a:r>
            <a:r>
              <a:rPr lang="zh-CN" altLang="en-US" b="0" i="0" dirty="0">
                <a:solidFill>
                  <a:srgbClr val="333333"/>
                </a:solidFill>
                <a:effectLst/>
                <a:latin typeface="Arial" panose="020B0604020202020204" pitchFamily="34" charset="0"/>
              </a:rPr>
              <a:t>每个周期下</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因子值与下周期收益率的相关系数</a:t>
            </a:r>
            <a:r>
              <a:rPr lang="zh-CN" altLang="en-US" dirty="0"/>
              <a:t>）值大多为负，证明换手率因子和收益率有较为显著的负相关性</a:t>
            </a:r>
          </a:p>
        </p:txBody>
      </p:sp>
      <p:sp>
        <p:nvSpPr>
          <p:cNvPr id="4" name="灯片编号占位符 3"/>
          <p:cNvSpPr>
            <a:spLocks noGrp="1"/>
          </p:cNvSpPr>
          <p:nvPr>
            <p:ph type="sldNum" sz="quarter" idx="5"/>
          </p:nvPr>
        </p:nvSpPr>
        <p:spPr/>
        <p:txBody>
          <a:bodyPr/>
          <a:lstStyle/>
          <a:p>
            <a:fld id="{D256E95E-57AA-4526-AA4C-3002F47FB13B}" type="slidenum">
              <a:rPr lang="en-US" smtClean="0"/>
              <a:pPr/>
              <a:t>10</a:t>
            </a:fld>
            <a:endParaRPr lang="en-US"/>
          </a:p>
        </p:txBody>
      </p:sp>
    </p:spTree>
    <p:extLst>
      <p:ext uri="{BB962C8B-B14F-4D97-AF65-F5344CB8AC3E}">
        <p14:creationId xmlns:p14="http://schemas.microsoft.com/office/powerpoint/2010/main" val="739606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这里分行业展示</a:t>
            </a:r>
            <a:r>
              <a:rPr lang="en-US" altLang="zh-CN" dirty="0"/>
              <a:t>IC</a:t>
            </a:r>
            <a:r>
              <a:rPr lang="zh-CN" altLang="en-US" dirty="0"/>
              <a:t>，可以看到换手率因子在综合金融和农林牧渔两个行业最为显著，而在银行业和非银行金融业的效果较差</a:t>
            </a:r>
          </a:p>
        </p:txBody>
      </p:sp>
      <p:sp>
        <p:nvSpPr>
          <p:cNvPr id="4" name="灯片编号占位符 3"/>
          <p:cNvSpPr>
            <a:spLocks noGrp="1"/>
          </p:cNvSpPr>
          <p:nvPr>
            <p:ph type="sldNum" sz="quarter" idx="5"/>
          </p:nvPr>
        </p:nvSpPr>
        <p:spPr/>
        <p:txBody>
          <a:bodyPr/>
          <a:lstStyle/>
          <a:p>
            <a:fld id="{D256E95E-57AA-4526-AA4C-3002F47FB13B}" type="slidenum">
              <a:rPr lang="en-US" smtClean="0"/>
              <a:pPr/>
              <a:t>11</a:t>
            </a:fld>
            <a:endParaRPr lang="en-US"/>
          </a:p>
        </p:txBody>
      </p:sp>
    </p:spTree>
    <p:extLst>
      <p:ext uri="{BB962C8B-B14F-4D97-AF65-F5344CB8AC3E}">
        <p14:creationId xmlns:p14="http://schemas.microsoft.com/office/powerpoint/2010/main" val="4462224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R CoverWhite">
    <p:spTree>
      <p:nvGrpSpPr>
        <p:cNvPr id="1" name=""/>
        <p:cNvGrpSpPr/>
        <p:nvPr/>
      </p:nvGrpSpPr>
      <p:grpSpPr>
        <a:xfrm>
          <a:off x="0" y="0"/>
          <a:ext cx="0" cy="0"/>
          <a:chOff x="0" y="0"/>
          <a:chExt cx="0" cy="0"/>
        </a:xfrm>
      </p:grpSpPr>
      <p:graphicFrame>
        <p:nvGraphicFramePr>
          <p:cNvPr id="39" name="对象 38" hidden="1"/>
          <p:cNvGraphicFramePr>
            <a:graphicFrameLocks noChangeAspect="1"/>
          </p:cNvGraphicFramePr>
          <p:nvPr userDrawn="1">
            <p:custDataLst>
              <p:tags r:id="rId1"/>
            </p:custDataLst>
            <p:extLst>
              <p:ext uri="{D42A27DB-BD31-4B8C-83A1-F6EECF244321}">
                <p14:modId xmlns:p14="http://schemas.microsoft.com/office/powerpoint/2010/main" val="280550487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65" imgH="457" progId="TCLayout.ActiveDocument.1">
                  <p:embed/>
                </p:oleObj>
              </mc:Choice>
              <mc:Fallback>
                <p:oleObj name="think-cell Slide" r:id="rId3" imgW="465" imgH="457"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5" name="Text Placeholder 13"/>
          <p:cNvSpPr>
            <a:spLocks noGrp="1"/>
          </p:cNvSpPr>
          <p:nvPr>
            <p:ph type="body" sz="quarter" idx="16" hasCustomPrompt="1"/>
          </p:nvPr>
        </p:nvSpPr>
        <p:spPr>
          <a:xfrm>
            <a:off x="265158" y="6103033"/>
            <a:ext cx="3586911" cy="207749"/>
          </a:xfrm>
        </p:spPr>
        <p:txBody>
          <a:bodyPr anchor="b" anchorCtr="0"/>
          <a:lstStyle>
            <a:lvl1pPr marL="0" indent="0">
              <a:spcBef>
                <a:spcPts val="0"/>
              </a:spcBef>
              <a:buNone/>
              <a:defRPr sz="1500">
                <a:latin typeface="Palatino Linotype" panose="02040502050505030304" pitchFamily="18" charset="0"/>
              </a:defRPr>
            </a:lvl1pPr>
            <a:lvl2pPr marL="191585" indent="0">
              <a:buNone/>
              <a:defRPr sz="1000"/>
            </a:lvl2pPr>
            <a:lvl3pPr marL="338624" indent="0">
              <a:buNone/>
              <a:defRPr sz="1000"/>
            </a:lvl3pPr>
            <a:lvl4pPr marL="535156" indent="0">
              <a:buNone/>
              <a:defRPr sz="1000"/>
            </a:lvl4pPr>
            <a:lvl5pPr marL="686388" indent="0">
              <a:buNone/>
              <a:defRPr sz="1000"/>
            </a:lvl5pPr>
          </a:lstStyle>
          <a:p>
            <a:pPr lvl="0"/>
            <a:r>
              <a:rPr lang="en-US" dirty="0"/>
              <a:t>Author(s) here</a:t>
            </a:r>
          </a:p>
        </p:txBody>
      </p:sp>
      <p:sp>
        <p:nvSpPr>
          <p:cNvPr id="9" name="Text Placeholder 8"/>
          <p:cNvSpPr>
            <a:spLocks noGrp="1"/>
          </p:cNvSpPr>
          <p:nvPr>
            <p:ph type="body" sz="quarter" idx="15" hasCustomPrompt="1"/>
          </p:nvPr>
        </p:nvSpPr>
        <p:spPr>
          <a:xfrm>
            <a:off x="265158" y="5074613"/>
            <a:ext cx="4297888" cy="207749"/>
          </a:xfrm>
          <a:noFill/>
          <a:ln w="6350" cap="flat">
            <a:noFill/>
          </a:ln>
        </p:spPr>
        <p:txBody>
          <a:bodyPr vert="horz" wrap="square" lIns="0" tIns="0" rIns="0" bIns="0" rtlCol="0">
            <a:spAutoFit/>
          </a:bodyPr>
          <a:lstStyle>
            <a:lvl1pPr marL="188568" indent="-188568">
              <a:buNone/>
              <a:defRPr lang="en-US" sz="1500" baseline="0" smtClean="0">
                <a:latin typeface="Palatino Linotype" panose="02040502050505030304" pitchFamily="18" charset="0"/>
              </a:defRPr>
            </a:lvl1pPr>
            <a:lvl2pPr>
              <a:defRPr lang="en-US" smtClean="0"/>
            </a:lvl2pPr>
            <a:lvl3pPr>
              <a:defRPr lang="en-US" smtClean="0"/>
            </a:lvl3pPr>
            <a:lvl4pPr>
              <a:defRPr lang="en-US" smtClean="0"/>
            </a:lvl4pPr>
            <a:lvl5pPr>
              <a:defRPr lang="en-US"/>
            </a:lvl5pPr>
          </a:lstStyle>
          <a:p>
            <a:r>
              <a:rPr lang="en-US" dirty="0"/>
              <a:t>Date here</a:t>
            </a:r>
          </a:p>
        </p:txBody>
      </p:sp>
      <p:sp>
        <p:nvSpPr>
          <p:cNvPr id="7" name="Text Placeholder 8"/>
          <p:cNvSpPr>
            <a:spLocks noGrp="1"/>
          </p:cNvSpPr>
          <p:nvPr>
            <p:ph type="body" sz="quarter" idx="12" hasCustomPrompt="1"/>
          </p:nvPr>
        </p:nvSpPr>
        <p:spPr>
          <a:xfrm>
            <a:off x="265158" y="4859205"/>
            <a:ext cx="4296719" cy="207749"/>
          </a:xfrm>
          <a:noFill/>
          <a:ln w="6350" cap="flat">
            <a:noFill/>
          </a:ln>
        </p:spPr>
        <p:txBody>
          <a:bodyPr/>
          <a:lstStyle>
            <a:lvl1pPr marL="0" indent="0">
              <a:spcBef>
                <a:spcPts val="0"/>
              </a:spcBef>
              <a:buFontTx/>
              <a:buNone/>
              <a:defRPr sz="1500" baseline="0">
                <a:latin typeface="Palatino Linotype" panose="02040502050505030304" pitchFamily="18" charset="0"/>
              </a:defRPr>
            </a:lvl1pPr>
          </a:lstStyle>
          <a:p>
            <a:r>
              <a:rPr lang="en-US" dirty="0"/>
              <a:t>Report type here</a:t>
            </a:r>
          </a:p>
        </p:txBody>
      </p:sp>
      <p:sp>
        <p:nvSpPr>
          <p:cNvPr id="3" name="Title 1"/>
          <p:cNvSpPr>
            <a:spLocks noGrp="1"/>
          </p:cNvSpPr>
          <p:nvPr>
            <p:ph type="ctrTitle" hasCustomPrompt="1"/>
          </p:nvPr>
        </p:nvSpPr>
        <p:spPr>
          <a:xfrm>
            <a:off x="265157" y="3595829"/>
            <a:ext cx="9361046" cy="498713"/>
          </a:xfrm>
          <a:prstGeom prst="rect">
            <a:avLst/>
          </a:prstGeom>
          <a:noFill/>
          <a:ln w="6350" cap="flat">
            <a:noFill/>
          </a:ln>
        </p:spPr>
        <p:txBody>
          <a:bodyPr lIns="95793" tIns="47896" rIns="95793" bIns="47896"/>
          <a:lstStyle>
            <a:lvl1pPr algn="l">
              <a:lnSpc>
                <a:spcPct val="90000"/>
              </a:lnSpc>
              <a:defRPr sz="3800" b="0" baseline="0">
                <a:latin typeface="Arial" pitchFamily="34" charset="0"/>
                <a:cs typeface="Arial" pitchFamily="34" charset="0"/>
              </a:defRPr>
            </a:lvl1pPr>
          </a:lstStyle>
          <a:p>
            <a:r>
              <a:rPr lang="en-US" dirty="0"/>
              <a:t>Presentation title here</a:t>
            </a:r>
            <a:endParaRPr lang="de-DE" dirty="0"/>
          </a:p>
        </p:txBody>
      </p:sp>
      <p:cxnSp>
        <p:nvCxnSpPr>
          <p:cNvPr id="5" name="Straight Connector 4"/>
          <p:cNvCxnSpPr/>
          <p:nvPr/>
        </p:nvCxnSpPr>
        <p:spPr>
          <a:xfrm>
            <a:off x="0" y="3458637"/>
            <a:ext cx="9904413" cy="0"/>
          </a:xfrm>
          <a:prstGeom prst="line">
            <a:avLst/>
          </a:prstGeom>
          <a:ln w="6350" cap="flat">
            <a:solidFill>
              <a:srgbClr val="B42100"/>
            </a:solidFill>
            <a:miter lim="800000"/>
          </a:ln>
        </p:spPr>
        <p:style>
          <a:lnRef idx="1">
            <a:schemeClr val="accent1"/>
          </a:lnRef>
          <a:fillRef idx="0">
            <a:schemeClr val="accent1"/>
          </a:fillRef>
          <a:effectRef idx="0">
            <a:schemeClr val="accent1"/>
          </a:effectRef>
          <a:fontRef idx="minor">
            <a:schemeClr val="tx1"/>
          </a:fontRef>
        </p:style>
      </p:cxnSp>
      <p:sp>
        <p:nvSpPr>
          <p:cNvPr id="4" name="Subtitle 2"/>
          <p:cNvSpPr>
            <a:spLocks noGrp="1"/>
          </p:cNvSpPr>
          <p:nvPr>
            <p:ph type="subTitle" idx="1" hasCustomPrompt="1"/>
          </p:nvPr>
        </p:nvSpPr>
        <p:spPr>
          <a:xfrm>
            <a:off x="265157" y="3065354"/>
            <a:ext cx="9361046" cy="263149"/>
          </a:xfrm>
          <a:prstGeom prst="rect">
            <a:avLst/>
          </a:prstGeom>
          <a:noFill/>
          <a:ln w="6350" cap="flat">
            <a:noFill/>
          </a:ln>
        </p:spPr>
        <p:txBody>
          <a:bodyPr/>
          <a:lstStyle>
            <a:lvl1pPr marL="0" indent="0" algn="l">
              <a:lnSpc>
                <a:spcPct val="90000"/>
              </a:lnSpc>
              <a:spcBef>
                <a:spcPts val="943"/>
              </a:spcBef>
              <a:buNone/>
              <a:defRPr sz="1900" b="1" i="0" baseline="0">
                <a:solidFill>
                  <a:schemeClr val="tx1"/>
                </a:solidFill>
                <a:latin typeface="Arial" pitchFamily="34" charset="0"/>
                <a:cs typeface="Arial" pitchFamily="34" charset="0"/>
              </a:defRPr>
            </a:lvl1pPr>
            <a:lvl2pPr marL="478963" indent="0" algn="ctr">
              <a:buNone/>
              <a:defRPr>
                <a:solidFill>
                  <a:schemeClr val="tx1">
                    <a:tint val="75000"/>
                  </a:schemeClr>
                </a:solidFill>
              </a:defRPr>
            </a:lvl2pPr>
            <a:lvl3pPr marL="957925" indent="0" algn="ctr">
              <a:buNone/>
              <a:defRPr>
                <a:solidFill>
                  <a:schemeClr val="tx1">
                    <a:tint val="75000"/>
                  </a:schemeClr>
                </a:solidFill>
              </a:defRPr>
            </a:lvl3pPr>
            <a:lvl4pPr marL="1436888" indent="0" algn="ctr">
              <a:buNone/>
              <a:defRPr>
                <a:solidFill>
                  <a:schemeClr val="tx1">
                    <a:tint val="75000"/>
                  </a:schemeClr>
                </a:solidFill>
              </a:defRPr>
            </a:lvl4pPr>
            <a:lvl5pPr marL="1915851" indent="0" algn="ctr">
              <a:buNone/>
              <a:defRPr>
                <a:solidFill>
                  <a:schemeClr val="tx1">
                    <a:tint val="75000"/>
                  </a:schemeClr>
                </a:solidFill>
              </a:defRPr>
            </a:lvl5pPr>
            <a:lvl6pPr marL="2394814" indent="0" algn="ctr">
              <a:buNone/>
              <a:defRPr>
                <a:solidFill>
                  <a:schemeClr val="tx1">
                    <a:tint val="75000"/>
                  </a:schemeClr>
                </a:solidFill>
              </a:defRPr>
            </a:lvl6pPr>
            <a:lvl7pPr marL="2873776" indent="0" algn="ctr">
              <a:buNone/>
              <a:defRPr>
                <a:solidFill>
                  <a:schemeClr val="tx1">
                    <a:tint val="75000"/>
                  </a:schemeClr>
                </a:solidFill>
              </a:defRPr>
            </a:lvl7pPr>
            <a:lvl8pPr marL="3352739" indent="0" algn="ctr">
              <a:buNone/>
              <a:defRPr>
                <a:solidFill>
                  <a:schemeClr val="tx1">
                    <a:tint val="75000"/>
                  </a:schemeClr>
                </a:solidFill>
              </a:defRPr>
            </a:lvl8pPr>
            <a:lvl9pPr marL="3831702" indent="0" algn="ctr">
              <a:buNone/>
              <a:defRPr>
                <a:solidFill>
                  <a:schemeClr val="tx1">
                    <a:tint val="75000"/>
                  </a:schemeClr>
                </a:solidFill>
              </a:defRPr>
            </a:lvl9pPr>
          </a:lstStyle>
          <a:p>
            <a:r>
              <a:rPr lang="en-US" dirty="0"/>
              <a:t>Presentation subtitle or client name here</a:t>
            </a:r>
          </a:p>
        </p:txBody>
      </p:sp>
      <p:sp>
        <p:nvSpPr>
          <p:cNvPr id="10" name="矩形 9"/>
          <p:cNvSpPr/>
          <p:nvPr userDrawn="1"/>
        </p:nvSpPr>
        <p:spPr>
          <a:xfrm>
            <a:off x="2647950" y="-3775"/>
            <a:ext cx="7254875" cy="922898"/>
          </a:xfrm>
          <a:prstGeom prst="rect">
            <a:avLst/>
          </a:prstGeom>
          <a:solidFill>
            <a:srgbClr val="B42100"/>
          </a:solidFill>
          <a:ln w="635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algn="ctr">
              <a:lnSpc>
                <a:spcPct val="90000"/>
              </a:lnSpc>
              <a:spcBef>
                <a:spcPts val="900"/>
              </a:spcBef>
            </a:pPr>
            <a:endParaRPr lang="en-US" sz="1400" dirty="0" err="1">
              <a:solidFill>
                <a:schemeClr val="bg1"/>
              </a:solidFill>
              <a:latin typeface="Arial" pitchFamily="34" charset="0"/>
              <a:cs typeface="Arial" pitchFamily="34" charset="0"/>
            </a:endParaRPr>
          </a:p>
        </p:txBody>
      </p:sp>
      <p:pic>
        <p:nvPicPr>
          <p:cNvPr id="11" name="Picture 2" descr="http://statics.phbs.pku.edu.cn/uploadfile/2017/1122/20171122092949636.png"/>
          <p:cNvPicPr>
            <a:picLocks noChangeAspect="1" noChangeArrowheads="1"/>
          </p:cNvPicPr>
          <p:nvPr userDrawn="1"/>
        </p:nvPicPr>
        <p:blipFill rotWithShape="1">
          <a:blip r:embed="rId5"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16631" t="26645" r="15215" b="28137"/>
          <a:stretch/>
        </p:blipFill>
        <p:spPr bwMode="auto">
          <a:xfrm>
            <a:off x="364939" y="166237"/>
            <a:ext cx="1957908" cy="669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49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R Disclaimer">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userDrawn="1">
            <p:custDataLst>
              <p:tags r:id="rId1"/>
            </p:custDataLst>
            <p:extLst>
              <p:ext uri="{D42A27DB-BD31-4B8C-83A1-F6EECF244321}">
                <p14:modId xmlns:p14="http://schemas.microsoft.com/office/powerpoint/2010/main" val="23919565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65" imgH="457" progId="TCLayout.ActiveDocument.1">
                  <p:embed/>
                </p:oleObj>
              </mc:Choice>
              <mc:Fallback>
                <p:oleObj name="think-cell Slide" r:id="rId3" imgW="465" imgH="457"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itle Placeholder 1"/>
          <p:cNvSpPr>
            <a:spLocks noGrp="1"/>
          </p:cNvSpPr>
          <p:nvPr>
            <p:ph type="title"/>
          </p:nvPr>
        </p:nvSpPr>
        <p:spPr bwMode="auto">
          <a:xfrm>
            <a:off x="264840" y="296863"/>
            <a:ext cx="9368110" cy="6111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a:latin typeface="Palatino Linotype" panose="02040502050505030304" pitchFamily="18" charset="0"/>
                <a:ea typeface="华文楷体" panose="02010600040101010101" pitchFamily="2" charset="-122"/>
              </a:defRPr>
            </a:lvl1pPr>
          </a:lstStyle>
          <a:p>
            <a:pPr lvl="0"/>
            <a:r>
              <a:rPr lang="en-US" dirty="0"/>
              <a:t>Click to edit Master title style</a:t>
            </a:r>
          </a:p>
        </p:txBody>
      </p:sp>
      <p:pic>
        <p:nvPicPr>
          <p:cNvPr id="4" name="Picture 2" descr="http://statics.phbs.pku.edu.cn/uploadfile/2017/1122/20171122092949636.png"/>
          <p:cNvPicPr>
            <a:picLocks noChangeAspect="1" noChangeArrowheads="1"/>
          </p:cNvPicPr>
          <p:nvPr userDrawn="1"/>
        </p:nvPicPr>
        <p:blipFill rotWithShape="1">
          <a:blip r:embed="rId5"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16631" t="26645" r="15215" b="28137"/>
          <a:stretch/>
        </p:blipFill>
        <p:spPr bwMode="auto">
          <a:xfrm>
            <a:off x="7675042" y="189434"/>
            <a:ext cx="1957908" cy="669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076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R TitleAndText">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userDrawn="1">
            <p:custDataLst>
              <p:tags r:id="rId1"/>
            </p:custDataLst>
            <p:extLst>
              <p:ext uri="{D42A27DB-BD31-4B8C-83A1-F6EECF244321}">
                <p14:modId xmlns:p14="http://schemas.microsoft.com/office/powerpoint/2010/main" val="16440824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65" imgH="457" progId="TCLayout.ActiveDocument.1">
                  <p:embed/>
                </p:oleObj>
              </mc:Choice>
              <mc:Fallback>
                <p:oleObj name="think-cell Slide" r:id="rId3" imgW="465" imgH="457"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4" name="Text Placeholder 3"/>
          <p:cNvSpPr>
            <a:spLocks noGrp="1"/>
          </p:cNvSpPr>
          <p:nvPr>
            <p:ph type="body" sz="quarter" idx="10" hasCustomPrompt="1"/>
          </p:nvPr>
        </p:nvSpPr>
        <p:spPr>
          <a:xfrm>
            <a:off x="264806" y="1160486"/>
            <a:ext cx="9358500" cy="1544846"/>
          </a:xfrm>
        </p:spPr>
        <p:txBody>
          <a:bodyPr/>
          <a:lstStyle>
            <a:lvl1pPr marL="188568" indent="-188568">
              <a:lnSpc>
                <a:spcPct val="110000"/>
              </a:lnSpc>
              <a:buClr>
                <a:srgbClr val="B42100"/>
              </a:buClr>
              <a:defRPr baseline="0">
                <a:latin typeface="Palatino Linotype" panose="02040502050505030304" pitchFamily="18" charset="0"/>
                <a:ea typeface="华文楷体" panose="02010600040101010101" pitchFamily="2" charset="-122"/>
              </a:defRPr>
            </a:lvl1pPr>
            <a:lvl2pPr>
              <a:defRPr>
                <a:latin typeface="Palatino Linotype" panose="02040502050505030304" pitchFamily="18" charset="0"/>
                <a:ea typeface="华文楷体" panose="02010600040101010101" pitchFamily="2" charset="-122"/>
              </a:defRPr>
            </a:lvl2pPr>
            <a:lvl3pPr marL="895350" indent="-171450">
              <a:lnSpc>
                <a:spcPct val="110000"/>
              </a:lnSpc>
              <a:spcBef>
                <a:spcPct val="0"/>
              </a:spcBef>
              <a:buClr>
                <a:srgbClr val="B42100"/>
              </a:buClr>
              <a:buFont typeface="Arial" pitchFamily="34" charset="0"/>
              <a:buChar char="•"/>
              <a:tabLst>
                <a:tab pos="1162050" algn="l"/>
              </a:tabLst>
              <a:defRPr>
                <a:latin typeface="Palatino Linotype" panose="02040502050505030304" pitchFamily="18" charset="0"/>
                <a:ea typeface="华文楷体" panose="02010600040101010101" pitchFamily="2" charset="-122"/>
              </a:defRPr>
            </a:lvl3pPr>
            <a:lvl4pPr marL="1162050" indent="-171450">
              <a:lnSpc>
                <a:spcPct val="110000"/>
              </a:lnSpc>
              <a:spcBef>
                <a:spcPct val="0"/>
              </a:spcBef>
              <a:buClr>
                <a:schemeClr val="bg1">
                  <a:lumMod val="75000"/>
                </a:schemeClr>
              </a:buClr>
              <a:buFont typeface="Vrinda" panose="020B0502040204020203" pitchFamily="34" charset="0"/>
              <a:buChar char="-"/>
              <a:tabLst>
                <a:tab pos="1162050" algn="l"/>
              </a:tabLst>
              <a:defRPr>
                <a:latin typeface="Palatino Linotype" panose="02040502050505030304" pitchFamily="18" charset="0"/>
                <a:ea typeface="华文楷体" panose="02010600040101010101" pitchFamily="2" charset="-122"/>
              </a:defRPr>
            </a:lvl4pPr>
            <a:lvl5pPr>
              <a:defRPr>
                <a:latin typeface="Palatino Linotype" panose="02040502050505030304" pitchFamily="18" charset="0"/>
                <a:ea typeface="华文楷体" panose="02010600040101010101" pitchFamily="2" charset="-122"/>
              </a:defRPr>
            </a:lvl5pPr>
          </a:lstStyle>
          <a:p>
            <a:pPr marL="188568" indent="-188568">
              <a:lnSpc>
                <a:spcPct val="110000"/>
              </a:lnSpc>
              <a:buClr>
                <a:srgbClr val="B42100"/>
              </a:buClr>
            </a:pPr>
            <a:r>
              <a:rPr kumimoji="1" lang="en-US" altLang="zh-CN" sz="1600" dirty="0">
                <a:ea typeface="PMingLiU" pitchFamily="18" charset="-120"/>
              </a:rPr>
              <a:t>Text</a:t>
            </a:r>
            <a:r>
              <a:rPr kumimoji="1" lang="en-US" altLang="zh-CN" sz="1600" baseline="0" dirty="0">
                <a:ea typeface="PMingLiU" pitchFamily="18" charset="-120"/>
              </a:rPr>
              <a:t> on first level here</a:t>
            </a:r>
            <a:endParaRPr kumimoji="1" lang="en-US" altLang="zh-CN" sz="1600" dirty="0">
              <a:ea typeface="PMingLiU" pitchFamily="18" charset="-120"/>
            </a:endParaRPr>
          </a:p>
          <a:p>
            <a:pPr marL="527050" lvl="1" indent="-180975" fontAlgn="b">
              <a:lnSpc>
                <a:spcPct val="110000"/>
              </a:lnSpc>
              <a:buClr>
                <a:schemeClr val="bg1">
                  <a:lumMod val="75000"/>
                </a:schemeClr>
              </a:buClr>
              <a:defRPr/>
            </a:pPr>
            <a:r>
              <a:rPr lang="en-US" altLang="zh-CN" sz="1600" dirty="0">
                <a:latin typeface="Palatino Linotype" panose="02040502050505030304" pitchFamily="18" charset="0"/>
              </a:rPr>
              <a:t>Second level</a:t>
            </a:r>
          </a:p>
          <a:p>
            <a:pPr marL="895350" lvl="2" indent="-171450">
              <a:lnSpc>
                <a:spcPct val="110000"/>
              </a:lnSpc>
              <a:spcBef>
                <a:spcPct val="0"/>
              </a:spcBef>
              <a:buClr>
                <a:srgbClr val="B42100"/>
              </a:buClr>
              <a:buFont typeface="Arial" pitchFamily="34" charset="0"/>
              <a:buChar char="•"/>
              <a:tabLst>
                <a:tab pos="1162050" algn="l"/>
              </a:tabLst>
            </a:pPr>
            <a:r>
              <a:rPr kumimoji="1" lang="en-US" altLang="zh-CN" sz="1600" dirty="0">
                <a:latin typeface="Palatino Linotype" panose="02040502050505030304" pitchFamily="18" charset="0"/>
                <a:ea typeface="PMingLiU" pitchFamily="18" charset="-120"/>
              </a:rPr>
              <a:t>Third level</a:t>
            </a:r>
          </a:p>
          <a:p>
            <a:pPr marL="1162050" lvl="3" indent="-171450">
              <a:lnSpc>
                <a:spcPct val="110000"/>
              </a:lnSpc>
              <a:spcBef>
                <a:spcPct val="0"/>
              </a:spcBef>
              <a:buClr>
                <a:schemeClr val="bg1">
                  <a:lumMod val="75000"/>
                </a:schemeClr>
              </a:buClr>
              <a:buFont typeface="Vrinda" panose="020B0502040204020203" pitchFamily="34" charset="0"/>
              <a:buChar char="-"/>
              <a:tabLst>
                <a:tab pos="1162050" algn="l"/>
              </a:tabLst>
            </a:pPr>
            <a:r>
              <a:rPr kumimoji="1" lang="en-US" altLang="zh-CN" sz="1600" dirty="0">
                <a:latin typeface="Palatino Linotype" panose="02040502050505030304" pitchFamily="18" charset="0"/>
                <a:ea typeface="PMingLiU" pitchFamily="18" charset="-120"/>
              </a:rPr>
              <a:t>Content</a:t>
            </a:r>
          </a:p>
          <a:p>
            <a:pPr marL="628650" lvl="1" indent="-180975" fontAlgn="b">
              <a:lnSpc>
                <a:spcPct val="110000"/>
              </a:lnSpc>
              <a:buClr>
                <a:schemeClr val="bg1">
                  <a:lumMod val="75000"/>
                </a:schemeClr>
              </a:buClr>
              <a:defRPr/>
            </a:pPr>
            <a:endParaRPr lang="en-US" altLang="zh-CN" sz="1600" dirty="0">
              <a:latin typeface="Palatino Linotype" panose="02040502050505030304" pitchFamily="18" charset="0"/>
            </a:endParaRPr>
          </a:p>
        </p:txBody>
      </p:sp>
      <p:sp>
        <p:nvSpPr>
          <p:cNvPr id="6" name="Title Placeholder 1"/>
          <p:cNvSpPr>
            <a:spLocks noGrp="1"/>
          </p:cNvSpPr>
          <p:nvPr>
            <p:ph type="title"/>
          </p:nvPr>
        </p:nvSpPr>
        <p:spPr bwMode="auto">
          <a:xfrm>
            <a:off x="264840" y="296863"/>
            <a:ext cx="9368110" cy="6111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a:latin typeface="Palatino Linotype" panose="02040502050505030304" pitchFamily="18" charset="0"/>
              </a:defRPr>
            </a:lvl1pPr>
          </a:lstStyle>
          <a:p>
            <a:pPr lvl="0"/>
            <a:r>
              <a:rPr lang="en-US" dirty="0"/>
              <a:t>Click to edit Master title style</a:t>
            </a:r>
          </a:p>
        </p:txBody>
      </p:sp>
    </p:spTree>
    <p:extLst>
      <p:ext uri="{BB962C8B-B14F-4D97-AF65-F5344CB8AC3E}">
        <p14:creationId xmlns:p14="http://schemas.microsoft.com/office/powerpoint/2010/main" val="3912740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R Onlytext2">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userDrawn="1">
            <p:custDataLst>
              <p:tags r:id="rId1"/>
            </p:custDataLst>
            <p:extLst>
              <p:ext uri="{D42A27DB-BD31-4B8C-83A1-F6EECF244321}">
                <p14:modId xmlns:p14="http://schemas.microsoft.com/office/powerpoint/2010/main" val="39601070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65" imgH="457" progId="TCLayout.ActiveDocument.1">
                  <p:embed/>
                </p:oleObj>
              </mc:Choice>
              <mc:Fallback>
                <p:oleObj name="think-cell Slide" r:id="rId3" imgW="465" imgH="457"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8" name="Text Placeholder 3"/>
          <p:cNvSpPr>
            <a:spLocks noGrp="1"/>
          </p:cNvSpPr>
          <p:nvPr>
            <p:ph type="body" sz="quarter" idx="10" hasCustomPrompt="1"/>
          </p:nvPr>
        </p:nvSpPr>
        <p:spPr>
          <a:xfrm>
            <a:off x="264806" y="1376363"/>
            <a:ext cx="4531032" cy="4933950"/>
          </a:xfrm>
        </p:spPr>
        <p:txBody>
          <a:bodyPr/>
          <a:lstStyle>
            <a:lvl1pPr marL="188568" indent="-188568">
              <a:lnSpc>
                <a:spcPct val="110000"/>
              </a:lnSpc>
              <a:buClr>
                <a:srgbClr val="B42100"/>
              </a:buClr>
              <a:defRPr baseline="0">
                <a:latin typeface="Palatino Linotype" panose="02040502050505030304" pitchFamily="18" charset="0"/>
                <a:ea typeface="华文楷体" panose="02010600040101010101" pitchFamily="2" charset="-122"/>
              </a:defRPr>
            </a:lvl1pPr>
            <a:lvl2pPr>
              <a:defRPr>
                <a:latin typeface="Palatino Linotype" panose="02040502050505030304" pitchFamily="18" charset="0"/>
                <a:ea typeface="华文楷体" panose="02010600040101010101" pitchFamily="2" charset="-122"/>
              </a:defRPr>
            </a:lvl2pPr>
            <a:lvl3pPr marL="895350" indent="-171450">
              <a:lnSpc>
                <a:spcPct val="110000"/>
              </a:lnSpc>
              <a:spcBef>
                <a:spcPct val="0"/>
              </a:spcBef>
              <a:buClr>
                <a:srgbClr val="B42100"/>
              </a:buClr>
              <a:buFont typeface="Arial" pitchFamily="34" charset="0"/>
              <a:buChar char="•"/>
              <a:tabLst>
                <a:tab pos="1162050" algn="l"/>
              </a:tabLst>
              <a:defRPr>
                <a:latin typeface="Palatino Linotype" panose="02040502050505030304" pitchFamily="18" charset="0"/>
                <a:ea typeface="华文楷体" panose="02010600040101010101" pitchFamily="2" charset="-122"/>
              </a:defRPr>
            </a:lvl3pPr>
            <a:lvl4pPr marL="1162050" indent="-171450">
              <a:lnSpc>
                <a:spcPct val="110000"/>
              </a:lnSpc>
              <a:spcBef>
                <a:spcPct val="0"/>
              </a:spcBef>
              <a:buClr>
                <a:schemeClr val="bg1">
                  <a:lumMod val="75000"/>
                </a:schemeClr>
              </a:buClr>
              <a:buFont typeface="Vrinda" panose="020B0502040204020203" pitchFamily="34" charset="0"/>
              <a:buChar char="-"/>
              <a:tabLst>
                <a:tab pos="1162050" algn="l"/>
              </a:tabLst>
              <a:defRPr>
                <a:latin typeface="Palatino Linotype" panose="02040502050505030304" pitchFamily="18" charset="0"/>
                <a:ea typeface="华文楷体" panose="02010600040101010101" pitchFamily="2" charset="-122"/>
              </a:defRPr>
            </a:lvl4pPr>
            <a:lvl5pPr>
              <a:defRPr>
                <a:latin typeface="Palatino Linotype" panose="02040502050505030304" pitchFamily="18" charset="0"/>
                <a:ea typeface="华文楷体" panose="02010600040101010101" pitchFamily="2" charset="-122"/>
              </a:defRPr>
            </a:lvl5pPr>
          </a:lstStyle>
          <a:p>
            <a:pPr marL="188568" indent="-188568">
              <a:lnSpc>
                <a:spcPct val="110000"/>
              </a:lnSpc>
              <a:buClr>
                <a:srgbClr val="B42100"/>
              </a:buClr>
            </a:pPr>
            <a:r>
              <a:rPr kumimoji="1" lang="en-US" altLang="zh-CN" sz="1600" dirty="0">
                <a:ea typeface="PMingLiU" pitchFamily="18" charset="-120"/>
              </a:rPr>
              <a:t>Text</a:t>
            </a:r>
            <a:r>
              <a:rPr kumimoji="1" lang="en-US" altLang="zh-CN" sz="1600" baseline="0" dirty="0">
                <a:ea typeface="PMingLiU" pitchFamily="18" charset="-120"/>
              </a:rPr>
              <a:t> on first level here</a:t>
            </a:r>
            <a:endParaRPr kumimoji="1" lang="en-US" altLang="zh-CN" sz="1600" dirty="0">
              <a:ea typeface="PMingLiU" pitchFamily="18" charset="-120"/>
            </a:endParaRPr>
          </a:p>
          <a:p>
            <a:pPr marL="527050" lvl="1" indent="-180975" fontAlgn="b">
              <a:lnSpc>
                <a:spcPct val="110000"/>
              </a:lnSpc>
              <a:buClr>
                <a:schemeClr val="bg1">
                  <a:lumMod val="75000"/>
                </a:schemeClr>
              </a:buClr>
              <a:defRPr/>
            </a:pPr>
            <a:r>
              <a:rPr lang="en-US" altLang="zh-CN" sz="1600" dirty="0">
                <a:latin typeface="Palatino Linotype" panose="02040502050505030304" pitchFamily="18" charset="0"/>
              </a:rPr>
              <a:t>Second level</a:t>
            </a:r>
          </a:p>
          <a:p>
            <a:pPr marL="895350" lvl="2" indent="-171450">
              <a:lnSpc>
                <a:spcPct val="110000"/>
              </a:lnSpc>
              <a:spcBef>
                <a:spcPct val="0"/>
              </a:spcBef>
              <a:buClr>
                <a:srgbClr val="B42100"/>
              </a:buClr>
              <a:buFont typeface="Arial" pitchFamily="34" charset="0"/>
              <a:buChar char="•"/>
              <a:tabLst>
                <a:tab pos="1162050" algn="l"/>
              </a:tabLst>
            </a:pPr>
            <a:r>
              <a:rPr kumimoji="1" lang="en-US" altLang="zh-CN" sz="1600" dirty="0">
                <a:latin typeface="Palatino Linotype" panose="02040502050505030304" pitchFamily="18" charset="0"/>
                <a:ea typeface="PMingLiU" pitchFamily="18" charset="-120"/>
              </a:rPr>
              <a:t>Third level</a:t>
            </a:r>
          </a:p>
          <a:p>
            <a:pPr marL="1162050" lvl="3" indent="-171450">
              <a:lnSpc>
                <a:spcPct val="110000"/>
              </a:lnSpc>
              <a:spcBef>
                <a:spcPct val="0"/>
              </a:spcBef>
              <a:buClr>
                <a:schemeClr val="bg1">
                  <a:lumMod val="75000"/>
                </a:schemeClr>
              </a:buClr>
              <a:buFont typeface="Vrinda" panose="020B0502040204020203" pitchFamily="34" charset="0"/>
              <a:buChar char="-"/>
              <a:tabLst>
                <a:tab pos="1162050" algn="l"/>
              </a:tabLst>
            </a:pPr>
            <a:r>
              <a:rPr kumimoji="1" lang="en-US" altLang="zh-CN" sz="1600" dirty="0">
                <a:latin typeface="Palatino Linotype" panose="02040502050505030304" pitchFamily="18" charset="0"/>
                <a:ea typeface="PMingLiU" pitchFamily="18" charset="-120"/>
              </a:rPr>
              <a:t>Content</a:t>
            </a:r>
          </a:p>
          <a:p>
            <a:pPr marL="628650" lvl="1" indent="-180975" fontAlgn="b">
              <a:lnSpc>
                <a:spcPct val="110000"/>
              </a:lnSpc>
              <a:buClr>
                <a:schemeClr val="bg1">
                  <a:lumMod val="75000"/>
                </a:schemeClr>
              </a:buClr>
              <a:defRPr/>
            </a:pPr>
            <a:endParaRPr lang="en-US" altLang="zh-CN" sz="1600" dirty="0">
              <a:latin typeface="Palatino Linotype" panose="02040502050505030304" pitchFamily="18" charset="0"/>
            </a:endParaRPr>
          </a:p>
        </p:txBody>
      </p:sp>
      <p:sp>
        <p:nvSpPr>
          <p:cNvPr id="9" name="Title Placeholder 1"/>
          <p:cNvSpPr>
            <a:spLocks noGrp="1"/>
          </p:cNvSpPr>
          <p:nvPr>
            <p:ph type="title"/>
          </p:nvPr>
        </p:nvSpPr>
        <p:spPr bwMode="auto">
          <a:xfrm>
            <a:off x="264840" y="296863"/>
            <a:ext cx="9368110" cy="6111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a:latin typeface="Palatino Linotype" panose="02040502050505030304" pitchFamily="18" charset="0"/>
              </a:defRPr>
            </a:lvl1pPr>
          </a:lstStyle>
          <a:p>
            <a:pPr lvl="0"/>
            <a:r>
              <a:rPr lang="en-US" dirty="0"/>
              <a:t>Click to edit Master title style</a:t>
            </a:r>
          </a:p>
        </p:txBody>
      </p:sp>
      <p:sp>
        <p:nvSpPr>
          <p:cNvPr id="5" name="Text Placeholder 3"/>
          <p:cNvSpPr>
            <a:spLocks noGrp="1"/>
          </p:cNvSpPr>
          <p:nvPr>
            <p:ph type="body" sz="quarter" idx="11" hasCustomPrompt="1"/>
          </p:nvPr>
        </p:nvSpPr>
        <p:spPr>
          <a:xfrm>
            <a:off x="5085277" y="1376363"/>
            <a:ext cx="4531032" cy="4933950"/>
          </a:xfrm>
        </p:spPr>
        <p:txBody>
          <a:bodyPr/>
          <a:lstStyle>
            <a:lvl1pPr marL="188568" indent="-188568">
              <a:lnSpc>
                <a:spcPct val="110000"/>
              </a:lnSpc>
              <a:buClr>
                <a:srgbClr val="B42100"/>
              </a:buClr>
              <a:defRPr baseline="0">
                <a:latin typeface="Palatino Linotype" panose="02040502050505030304" pitchFamily="18" charset="0"/>
                <a:ea typeface="华文楷体" panose="02010600040101010101" pitchFamily="2" charset="-122"/>
              </a:defRPr>
            </a:lvl1pPr>
            <a:lvl2pPr>
              <a:defRPr>
                <a:latin typeface="Palatino Linotype" panose="02040502050505030304" pitchFamily="18" charset="0"/>
                <a:ea typeface="华文楷体" panose="02010600040101010101" pitchFamily="2" charset="-122"/>
              </a:defRPr>
            </a:lvl2pPr>
            <a:lvl3pPr marL="895350" indent="-171450">
              <a:lnSpc>
                <a:spcPct val="110000"/>
              </a:lnSpc>
              <a:spcBef>
                <a:spcPct val="0"/>
              </a:spcBef>
              <a:buClr>
                <a:srgbClr val="B42100"/>
              </a:buClr>
              <a:buFont typeface="Arial" pitchFamily="34" charset="0"/>
              <a:buChar char="•"/>
              <a:tabLst>
                <a:tab pos="1162050" algn="l"/>
              </a:tabLst>
              <a:defRPr>
                <a:latin typeface="Palatino Linotype" panose="02040502050505030304" pitchFamily="18" charset="0"/>
                <a:ea typeface="华文楷体" panose="02010600040101010101" pitchFamily="2" charset="-122"/>
              </a:defRPr>
            </a:lvl3pPr>
            <a:lvl4pPr marL="1162050" indent="-171450">
              <a:lnSpc>
                <a:spcPct val="110000"/>
              </a:lnSpc>
              <a:spcBef>
                <a:spcPct val="0"/>
              </a:spcBef>
              <a:buClr>
                <a:schemeClr val="bg1">
                  <a:lumMod val="75000"/>
                </a:schemeClr>
              </a:buClr>
              <a:buFont typeface="Vrinda" panose="020B0502040204020203" pitchFamily="34" charset="0"/>
              <a:buChar char="-"/>
              <a:tabLst>
                <a:tab pos="1162050" algn="l"/>
              </a:tabLst>
              <a:defRPr>
                <a:latin typeface="Palatino Linotype" panose="02040502050505030304" pitchFamily="18" charset="0"/>
                <a:ea typeface="华文楷体" panose="02010600040101010101" pitchFamily="2" charset="-122"/>
              </a:defRPr>
            </a:lvl4pPr>
            <a:lvl5pPr>
              <a:defRPr>
                <a:latin typeface="Palatino Linotype" panose="02040502050505030304" pitchFamily="18" charset="0"/>
                <a:ea typeface="华文楷体" panose="02010600040101010101" pitchFamily="2" charset="-122"/>
              </a:defRPr>
            </a:lvl5pPr>
          </a:lstStyle>
          <a:p>
            <a:pPr marL="188568" indent="-188568">
              <a:lnSpc>
                <a:spcPct val="110000"/>
              </a:lnSpc>
              <a:buClr>
                <a:srgbClr val="B42100"/>
              </a:buClr>
            </a:pPr>
            <a:r>
              <a:rPr kumimoji="1" lang="en-US" altLang="zh-CN" sz="1600" dirty="0">
                <a:ea typeface="PMingLiU" pitchFamily="18" charset="-120"/>
              </a:rPr>
              <a:t>Text</a:t>
            </a:r>
            <a:r>
              <a:rPr kumimoji="1" lang="en-US" altLang="zh-CN" sz="1600" baseline="0" dirty="0">
                <a:ea typeface="PMingLiU" pitchFamily="18" charset="-120"/>
              </a:rPr>
              <a:t> on first level here</a:t>
            </a:r>
            <a:endParaRPr kumimoji="1" lang="en-US" altLang="zh-CN" sz="1600" dirty="0">
              <a:ea typeface="PMingLiU" pitchFamily="18" charset="-120"/>
            </a:endParaRPr>
          </a:p>
          <a:p>
            <a:pPr marL="527050" lvl="1" indent="-180975" fontAlgn="b">
              <a:lnSpc>
                <a:spcPct val="110000"/>
              </a:lnSpc>
              <a:buClr>
                <a:schemeClr val="bg1">
                  <a:lumMod val="75000"/>
                </a:schemeClr>
              </a:buClr>
              <a:defRPr/>
            </a:pPr>
            <a:r>
              <a:rPr lang="en-US" altLang="zh-CN" sz="1600" dirty="0">
                <a:latin typeface="Palatino Linotype" panose="02040502050505030304" pitchFamily="18" charset="0"/>
              </a:rPr>
              <a:t>Second level</a:t>
            </a:r>
          </a:p>
          <a:p>
            <a:pPr marL="895350" lvl="2" indent="-171450">
              <a:lnSpc>
                <a:spcPct val="110000"/>
              </a:lnSpc>
              <a:spcBef>
                <a:spcPct val="0"/>
              </a:spcBef>
              <a:buClr>
                <a:srgbClr val="B42100"/>
              </a:buClr>
              <a:buFont typeface="Arial" pitchFamily="34" charset="0"/>
              <a:buChar char="•"/>
              <a:tabLst>
                <a:tab pos="1162050" algn="l"/>
              </a:tabLst>
            </a:pPr>
            <a:r>
              <a:rPr kumimoji="1" lang="en-US" altLang="zh-CN" sz="1600" dirty="0">
                <a:latin typeface="Palatino Linotype" panose="02040502050505030304" pitchFamily="18" charset="0"/>
                <a:ea typeface="PMingLiU" pitchFamily="18" charset="-120"/>
              </a:rPr>
              <a:t>Third level</a:t>
            </a:r>
          </a:p>
          <a:p>
            <a:pPr marL="1162050" lvl="3" indent="-171450">
              <a:lnSpc>
                <a:spcPct val="110000"/>
              </a:lnSpc>
              <a:spcBef>
                <a:spcPct val="0"/>
              </a:spcBef>
              <a:buClr>
                <a:schemeClr val="bg1">
                  <a:lumMod val="75000"/>
                </a:schemeClr>
              </a:buClr>
              <a:buFont typeface="Vrinda" panose="020B0502040204020203" pitchFamily="34" charset="0"/>
              <a:buChar char="-"/>
              <a:tabLst>
                <a:tab pos="1162050" algn="l"/>
              </a:tabLst>
            </a:pPr>
            <a:r>
              <a:rPr kumimoji="1" lang="en-US" altLang="zh-CN" sz="1600" dirty="0">
                <a:latin typeface="Palatino Linotype" panose="02040502050505030304" pitchFamily="18" charset="0"/>
                <a:ea typeface="PMingLiU" pitchFamily="18" charset="-120"/>
              </a:rPr>
              <a:t>Content</a:t>
            </a:r>
          </a:p>
          <a:p>
            <a:pPr marL="628650" lvl="1" indent="-180975" fontAlgn="b">
              <a:lnSpc>
                <a:spcPct val="110000"/>
              </a:lnSpc>
              <a:buClr>
                <a:schemeClr val="bg1">
                  <a:lumMod val="75000"/>
                </a:schemeClr>
              </a:buClr>
              <a:defRPr/>
            </a:pPr>
            <a:endParaRPr lang="en-US" altLang="zh-CN" sz="1600" dirty="0">
              <a:latin typeface="Palatino Linotype" panose="02040502050505030304" pitchFamily="18" charset="0"/>
            </a:endParaRPr>
          </a:p>
        </p:txBody>
      </p:sp>
    </p:spTree>
    <p:extLst>
      <p:ext uri="{BB962C8B-B14F-4D97-AF65-F5344CB8AC3E}">
        <p14:creationId xmlns:p14="http://schemas.microsoft.com/office/powerpoint/2010/main" val="790527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R Divider">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userDrawn="1">
            <p:custDataLst>
              <p:tags r:id="rId1"/>
            </p:custDataLst>
            <p:extLst>
              <p:ext uri="{D42A27DB-BD31-4B8C-83A1-F6EECF244321}">
                <p14:modId xmlns:p14="http://schemas.microsoft.com/office/powerpoint/2010/main" val="258554087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65" imgH="457" progId="TCLayout.ActiveDocument.1">
                  <p:embed/>
                </p:oleObj>
              </mc:Choice>
              <mc:Fallback>
                <p:oleObj name="think-cell Slide" r:id="rId3" imgW="465" imgH="457"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 Placeholder 5"/>
          <p:cNvSpPr>
            <a:spLocks noGrp="1"/>
          </p:cNvSpPr>
          <p:nvPr>
            <p:ph type="body" sz="quarter" idx="10" hasCustomPrompt="1"/>
          </p:nvPr>
        </p:nvSpPr>
        <p:spPr>
          <a:xfrm>
            <a:off x="265158" y="2158484"/>
            <a:ext cx="9365380" cy="290849"/>
          </a:xfrm>
          <a:ln>
            <a:noFill/>
          </a:ln>
        </p:spPr>
        <p:txBody>
          <a:bodyPr/>
          <a:lstStyle>
            <a:lvl1pPr marL="172427" indent="-172427">
              <a:buFont typeface="Arial" pitchFamily="34" charset="0"/>
              <a:buChar char="•"/>
              <a:defRPr sz="2100" baseline="0"/>
            </a:lvl1pPr>
            <a:lvl2pPr marL="364012" indent="-191585">
              <a:spcBef>
                <a:spcPts val="629"/>
              </a:spcBef>
              <a:buFont typeface="Arial" pitchFamily="34" charset="0"/>
              <a:buChar char="–"/>
              <a:defRPr sz="2100"/>
            </a:lvl2pPr>
            <a:lvl3pPr marL="507700" indent="-143689">
              <a:spcBef>
                <a:spcPts val="210"/>
              </a:spcBef>
              <a:buFont typeface="Arial" pitchFamily="34" charset="0"/>
              <a:buChar char="-"/>
              <a:defRPr sz="2100"/>
            </a:lvl3pPr>
            <a:lvl4pPr>
              <a:defRPr sz="2100"/>
            </a:lvl4pPr>
            <a:lvl5pPr>
              <a:defRPr sz="2100"/>
            </a:lvl5pPr>
          </a:lstStyle>
          <a:p>
            <a:pPr lvl="0"/>
            <a:r>
              <a:rPr lang="en-US" dirty="0"/>
              <a:t>Divider subsections here</a:t>
            </a:r>
          </a:p>
        </p:txBody>
      </p:sp>
      <p:sp>
        <p:nvSpPr>
          <p:cNvPr id="2" name="Title 1"/>
          <p:cNvSpPr>
            <a:spLocks noGrp="1"/>
          </p:cNvSpPr>
          <p:nvPr>
            <p:ph type="title" hasCustomPrompt="1"/>
          </p:nvPr>
        </p:nvSpPr>
        <p:spPr>
          <a:xfrm>
            <a:off x="265158" y="1628009"/>
            <a:ext cx="9365310" cy="338406"/>
          </a:xfrm>
          <a:prstGeom prst="rect">
            <a:avLst/>
          </a:prstGeom>
          <a:ln>
            <a:noFill/>
          </a:ln>
        </p:spPr>
        <p:txBody>
          <a:bodyPr lIns="95793" tIns="47896" rIns="95793" bIns="47896"/>
          <a:lstStyle>
            <a:lvl1pPr>
              <a:defRPr baseline="0"/>
            </a:lvl1pPr>
          </a:lstStyle>
          <a:p>
            <a:r>
              <a:rPr lang="en-US" dirty="0"/>
              <a:t>Divider text here</a:t>
            </a:r>
          </a:p>
        </p:txBody>
      </p:sp>
    </p:spTree>
    <p:extLst>
      <p:ext uri="{BB962C8B-B14F-4D97-AF65-F5344CB8AC3E}">
        <p14:creationId xmlns:p14="http://schemas.microsoft.com/office/powerpoint/2010/main" val="87722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7"/>
            </p:custDataLst>
            <p:extLst>
              <p:ext uri="{D42A27DB-BD31-4B8C-83A1-F6EECF244321}">
                <p14:modId xmlns:p14="http://schemas.microsoft.com/office/powerpoint/2010/main" val="3714759154"/>
              </p:ext>
            </p:extLst>
          </p:nvPr>
        </p:nvGraphicFramePr>
        <p:xfrm>
          <a:off x="1721" y="1589"/>
          <a:ext cx="1719" cy="1587"/>
        </p:xfrm>
        <a:graphic>
          <a:graphicData uri="http://schemas.openxmlformats.org/presentationml/2006/ole">
            <mc:AlternateContent xmlns:mc="http://schemas.openxmlformats.org/markup-compatibility/2006">
              <mc:Choice xmlns:v="urn:schemas-microsoft-com:vml" Requires="v">
                <p:oleObj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721" y="1589"/>
                        <a:ext cx="1719" cy="1587"/>
                      </a:xfrm>
                      <a:prstGeom prst="rect">
                        <a:avLst/>
                      </a:prstGeom>
                    </p:spPr>
                  </p:pic>
                </p:oleObj>
              </mc:Fallback>
            </mc:AlternateContent>
          </a:graphicData>
        </a:graphic>
      </p:graphicFrame>
      <p:sp>
        <p:nvSpPr>
          <p:cNvPr id="3" name="Text Placeholder 2"/>
          <p:cNvSpPr>
            <a:spLocks noGrp="1"/>
          </p:cNvSpPr>
          <p:nvPr>
            <p:ph type="body" idx="1"/>
          </p:nvPr>
        </p:nvSpPr>
        <p:spPr>
          <a:xfrm>
            <a:off x="264840" y="1376682"/>
            <a:ext cx="9367890" cy="1408078"/>
          </a:xfrm>
          <a:prstGeom prst="rect">
            <a:avLst/>
          </a:prstGeom>
          <a:noFill/>
          <a:ln w="6350">
            <a:noFill/>
            <a:miter lim="800000"/>
          </a:ln>
        </p:spPr>
        <p:txBody>
          <a:bodyPr vert="horz" wrap="square" lIns="0" tIns="0" rIns="0" bIns="0" rtlCol="0">
            <a:spAutoFit/>
          </a:bodyPr>
          <a:lstStyle/>
          <a:p>
            <a:pPr lvl="0"/>
            <a:r>
              <a:rPr lang="en-US" dirty="0"/>
              <a:t>Text on first level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Box 14"/>
          <p:cNvSpPr txBox="1"/>
          <p:nvPr/>
        </p:nvSpPr>
        <p:spPr>
          <a:xfrm>
            <a:off x="9360551" y="6596784"/>
            <a:ext cx="287228" cy="138531"/>
          </a:xfrm>
          <a:prstGeom prst="rect">
            <a:avLst/>
          </a:prstGeom>
          <a:noFill/>
          <a:ln w="6350">
            <a:noFill/>
            <a:miter lim="800000"/>
          </a:ln>
        </p:spPr>
        <p:txBody>
          <a:bodyPr wrap="none" lIns="0" tIns="0" rIns="0" bIns="0" rtlCol="0" anchor="b" anchorCtr="0">
            <a:noAutofit/>
          </a:bodyPr>
          <a:lstStyle/>
          <a:p>
            <a:pPr algn="r"/>
            <a:fld id="{6CE8C368-3382-4C28-AE75-DF7C05ACA19D}" type="slidenum">
              <a:rPr lang="en-US" sz="900">
                <a:solidFill>
                  <a:srgbClr val="ADABA1"/>
                </a:solidFill>
              </a:rPr>
              <a:pPr algn="r"/>
              <a:t>‹#›</a:t>
            </a:fld>
            <a:endParaRPr lang="en-US" sz="900" dirty="0">
              <a:solidFill>
                <a:srgbClr val="ADABA1"/>
              </a:solidFill>
            </a:endParaRPr>
          </a:p>
        </p:txBody>
      </p:sp>
      <p:sp>
        <p:nvSpPr>
          <p:cNvPr id="8" name="Line 11"/>
          <p:cNvSpPr>
            <a:spLocks noChangeShapeType="1"/>
          </p:cNvSpPr>
          <p:nvPr userDrawn="1"/>
        </p:nvSpPr>
        <p:spPr bwMode="auto">
          <a:xfrm>
            <a:off x="271464" y="917440"/>
            <a:ext cx="9125694" cy="0"/>
          </a:xfrm>
          <a:prstGeom prst="line">
            <a:avLst/>
          </a:prstGeom>
          <a:noFill/>
          <a:ln w="12700">
            <a:solidFill>
              <a:srgbClr val="808080"/>
            </a:solidFill>
            <a:round/>
            <a:headEnd/>
            <a:tailEnd/>
          </a:ln>
        </p:spPr>
        <p:txBody>
          <a:bodyPr lIns="95793" tIns="47896" rIns="95793" bIns="47896"/>
          <a:lstStyle/>
          <a:p>
            <a:pPr>
              <a:defRPr/>
            </a:pPr>
            <a:endParaRPr lang="zh-CN" altLang="en-US"/>
          </a:p>
        </p:txBody>
      </p:sp>
      <p:sp>
        <p:nvSpPr>
          <p:cNvPr id="9" name="Line 11"/>
          <p:cNvSpPr>
            <a:spLocks noChangeShapeType="1"/>
          </p:cNvSpPr>
          <p:nvPr userDrawn="1"/>
        </p:nvSpPr>
        <p:spPr bwMode="auto">
          <a:xfrm rot="16200000">
            <a:off x="144381" y="827726"/>
            <a:ext cx="182604" cy="0"/>
          </a:xfrm>
          <a:prstGeom prst="line">
            <a:avLst/>
          </a:prstGeom>
          <a:noFill/>
          <a:ln w="76200">
            <a:solidFill>
              <a:srgbClr val="B42100"/>
            </a:solidFill>
            <a:round/>
            <a:headEnd/>
            <a:tailEnd/>
          </a:ln>
        </p:spPr>
        <p:txBody>
          <a:bodyPr lIns="95793" tIns="47896" rIns="95793" bIns="47896"/>
          <a:lstStyle/>
          <a:p>
            <a:pPr>
              <a:defRPr/>
            </a:pPr>
            <a:endParaRPr lang="zh-CN" altLang="en-US"/>
          </a:p>
        </p:txBody>
      </p:sp>
      <p:sp>
        <p:nvSpPr>
          <p:cNvPr id="11" name="Line 11"/>
          <p:cNvSpPr>
            <a:spLocks noChangeShapeType="1"/>
          </p:cNvSpPr>
          <p:nvPr userDrawn="1"/>
        </p:nvSpPr>
        <p:spPr bwMode="auto">
          <a:xfrm rot="16200000">
            <a:off x="191478" y="852338"/>
            <a:ext cx="136557" cy="0"/>
          </a:xfrm>
          <a:prstGeom prst="line">
            <a:avLst/>
          </a:prstGeom>
          <a:noFill/>
          <a:ln w="38100">
            <a:solidFill>
              <a:srgbClr val="969696"/>
            </a:solidFill>
            <a:round/>
            <a:headEnd/>
            <a:tailEnd/>
          </a:ln>
        </p:spPr>
        <p:txBody>
          <a:bodyPr lIns="95793" tIns="47896" rIns="95793" bIns="47896"/>
          <a:lstStyle/>
          <a:p>
            <a:pPr>
              <a:defRPr/>
            </a:pPr>
            <a:endParaRPr lang="zh-CN" altLang="en-US"/>
          </a:p>
        </p:txBody>
      </p:sp>
      <p:grpSp>
        <p:nvGrpSpPr>
          <p:cNvPr id="12" name="Group 30"/>
          <p:cNvGrpSpPr>
            <a:grpSpLocks/>
          </p:cNvGrpSpPr>
          <p:nvPr userDrawn="1"/>
        </p:nvGrpSpPr>
        <p:grpSpPr bwMode="auto">
          <a:xfrm>
            <a:off x="8955240" y="911089"/>
            <a:ext cx="453952" cy="69866"/>
            <a:chOff x="5208" y="545"/>
            <a:chExt cx="264" cy="44"/>
          </a:xfrm>
        </p:grpSpPr>
        <p:sp>
          <p:nvSpPr>
            <p:cNvPr id="16" name="Rectangle 17"/>
            <p:cNvSpPr>
              <a:spLocks noChangeArrowheads="1"/>
            </p:cNvSpPr>
            <p:nvPr userDrawn="1"/>
          </p:nvSpPr>
          <p:spPr bwMode="auto">
            <a:xfrm rot="10800000" flipH="1" flipV="1">
              <a:off x="5208" y="545"/>
              <a:ext cx="264" cy="44"/>
            </a:xfrm>
            <a:prstGeom prst="rect">
              <a:avLst/>
            </a:prstGeom>
            <a:solidFill>
              <a:srgbClr val="B42100"/>
            </a:solidFill>
            <a:ln>
              <a:noFill/>
            </a:ln>
            <a:effectLst/>
          </p:spPr>
          <p:txBody>
            <a:bodyPr anchor="ctr"/>
            <a:lstStyle/>
            <a:p>
              <a:pPr algn="ctr">
                <a:defRPr/>
              </a:pPr>
              <a:endParaRPr lang="en-US" altLang="zh-CN" sz="1000" b="0">
                <a:solidFill>
                  <a:schemeClr val="bg1"/>
                </a:solidFill>
              </a:endParaRPr>
            </a:p>
          </p:txBody>
        </p:sp>
        <p:sp>
          <p:nvSpPr>
            <p:cNvPr id="17" name="Rectangle 22"/>
            <p:cNvSpPr>
              <a:spLocks noChangeArrowheads="1"/>
            </p:cNvSpPr>
            <p:nvPr userDrawn="1"/>
          </p:nvSpPr>
          <p:spPr bwMode="auto">
            <a:xfrm rot="10800000">
              <a:off x="5208" y="545"/>
              <a:ext cx="240" cy="27"/>
            </a:xfrm>
            <a:prstGeom prst="rect">
              <a:avLst/>
            </a:prstGeom>
            <a:solidFill>
              <a:srgbClr val="969696"/>
            </a:solidFill>
            <a:ln>
              <a:noFill/>
            </a:ln>
            <a:effectLst/>
          </p:spPr>
          <p:txBody>
            <a:bodyPr rot="10800000" anchor="ctr"/>
            <a:lstStyle/>
            <a:p>
              <a:pPr algn="r">
                <a:defRPr/>
              </a:pPr>
              <a:endParaRPr lang="en-US" altLang="zh-CN" sz="200" b="0">
                <a:solidFill>
                  <a:schemeClr val="bg1"/>
                </a:solidFill>
              </a:endParaRPr>
            </a:p>
          </p:txBody>
        </p:sp>
      </p:grpSp>
      <p:sp>
        <p:nvSpPr>
          <p:cNvPr id="19" name="Rectangle 27"/>
          <p:cNvSpPr>
            <a:spLocks noGrp="1" noChangeArrowheads="1"/>
          </p:cNvSpPr>
          <p:nvPr>
            <p:ph type="dt" sz="half" idx="2"/>
          </p:nvPr>
        </p:nvSpPr>
        <p:spPr bwMode="auto">
          <a:xfrm>
            <a:off x="4704596" y="6505766"/>
            <a:ext cx="495221" cy="165138"/>
          </a:xfrm>
          <a:prstGeom prst="rect">
            <a:avLst/>
          </a:prstGeom>
          <a:noFill/>
          <a:ln>
            <a:noFill/>
          </a:ln>
          <a:effectLst/>
        </p:spPr>
        <p:txBody>
          <a:bodyPr vert="horz" wrap="square" lIns="95793" tIns="47896" rIns="95793" bIns="47896" numCol="1" anchor="t" anchorCtr="0" compatLnSpc="1">
            <a:prstTxWarp prst="textNoShape">
              <a:avLst/>
            </a:prstTxWarp>
          </a:bodyPr>
          <a:lstStyle>
            <a:lvl1pPr algn="ctr" eaLnBrk="0" hangingPunct="0">
              <a:spcBef>
                <a:spcPct val="20000"/>
              </a:spcBef>
              <a:buClr>
                <a:schemeClr val="accent1"/>
              </a:buClr>
              <a:buSzPct val="85000"/>
              <a:buFontTx/>
              <a:buChar char="-"/>
              <a:defRPr sz="800" b="0" smtClean="0">
                <a:solidFill>
                  <a:srgbClr val="937632"/>
                </a:solidFill>
              </a:defRPr>
            </a:lvl1pPr>
          </a:lstStyle>
          <a:p>
            <a:pPr>
              <a:defRPr/>
            </a:pPr>
            <a:r>
              <a:rPr lang="en-US" altLang="zh-CN"/>
              <a:t>- </a:t>
            </a:r>
            <a:fld id="{D196C2D1-191C-4448-BECC-17644327C254}" type="slidenum">
              <a:rPr lang="en-US" altLang="zh-CN"/>
              <a:pPr>
                <a:defRPr/>
              </a:pPr>
              <a:t>‹#›</a:t>
            </a:fld>
            <a:r>
              <a:rPr lang="en-US" altLang="zh-CN"/>
              <a:t> -</a:t>
            </a:r>
          </a:p>
        </p:txBody>
      </p:sp>
      <p:sp>
        <p:nvSpPr>
          <p:cNvPr id="22" name="Title Placeholder 1"/>
          <p:cNvSpPr>
            <a:spLocks noGrp="1"/>
          </p:cNvSpPr>
          <p:nvPr>
            <p:ph type="title"/>
          </p:nvPr>
        </p:nvSpPr>
        <p:spPr bwMode="auto">
          <a:xfrm>
            <a:off x="264840" y="296863"/>
            <a:ext cx="9368110" cy="6111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1941171506"/>
      </p:ext>
    </p:extLst>
  </p:cSld>
  <p:clrMap bg1="lt1" tx1="dk1" bg2="lt2" tx2="dk2" accent1="accent1" accent2="accent2" accent3="accent3" accent4="accent4" accent5="accent5" accent6="accent6" hlink="hlink" folHlink="folHlink"/>
  <p:sldLayoutIdLst>
    <p:sldLayoutId id="2147483661" r:id="rId1"/>
    <p:sldLayoutId id="2147483669" r:id="rId2"/>
    <p:sldLayoutId id="2147483670" r:id="rId3"/>
    <p:sldLayoutId id="2147483662" r:id="rId4"/>
    <p:sldLayoutId id="2147483663" r:id="rId5"/>
  </p:sldLayoutIdLst>
  <p:hf sldNum="0" hdr="0" ftr="0" dt="0"/>
  <p:txStyles>
    <p:titleStyle>
      <a:lvl1pPr marL="0" indent="0" algn="l" defTabSz="957925" rtl="0" eaLnBrk="1" latinLnBrk="0" hangingPunct="1">
        <a:lnSpc>
          <a:spcPct val="90000"/>
        </a:lnSpc>
        <a:spcBef>
          <a:spcPct val="0"/>
        </a:spcBef>
        <a:buNone/>
        <a:defRPr sz="2500" b="0" kern="1200" baseline="0">
          <a:solidFill>
            <a:schemeClr val="tx1"/>
          </a:solidFill>
          <a:latin typeface="Palatino Linotype" panose="02040502050505030304" pitchFamily="18" charset="0"/>
          <a:ea typeface="+mj-ea"/>
          <a:cs typeface="Arial" pitchFamily="34" charset="0"/>
        </a:defRPr>
      </a:lvl1pPr>
    </p:titleStyle>
    <p:bodyStyle>
      <a:lvl1pPr marL="188568" indent="-188568" algn="l" defTabSz="957925" rtl="0" eaLnBrk="1" latinLnBrk="0" hangingPunct="1">
        <a:lnSpc>
          <a:spcPct val="90000"/>
        </a:lnSpc>
        <a:spcBef>
          <a:spcPts val="1467"/>
        </a:spcBef>
        <a:buClr>
          <a:schemeClr val="bg2"/>
        </a:buClr>
        <a:buSzPct val="100000"/>
        <a:buFont typeface="Arial" pitchFamily="34" charset="0"/>
        <a:buChar char="■"/>
        <a:defRPr sz="1700" kern="1200">
          <a:solidFill>
            <a:schemeClr val="tx1"/>
          </a:solidFill>
          <a:latin typeface="Palatino Linotype" panose="02040502050505030304" pitchFamily="18" charset="0"/>
          <a:ea typeface="+mn-ea"/>
          <a:cs typeface="Arial" pitchFamily="34" charset="0"/>
        </a:defRPr>
      </a:lvl1pPr>
      <a:lvl2pPr marL="325695" indent="-134110" algn="l" defTabSz="957925" rtl="0" eaLnBrk="1" latinLnBrk="0" hangingPunct="1">
        <a:lnSpc>
          <a:spcPct val="90000"/>
        </a:lnSpc>
        <a:spcBef>
          <a:spcPts val="943"/>
        </a:spcBef>
        <a:buClr>
          <a:schemeClr val="bg2"/>
        </a:buClr>
        <a:buFont typeface="Arial" pitchFamily="34" charset="0"/>
        <a:buChar char="•"/>
        <a:defRPr sz="1700" kern="1200">
          <a:solidFill>
            <a:schemeClr val="tx1"/>
          </a:solidFill>
          <a:latin typeface="Palatino Linotype" panose="02040502050505030304" pitchFamily="18" charset="0"/>
          <a:ea typeface="+mn-ea"/>
          <a:cs typeface="Arial" pitchFamily="34" charset="0"/>
        </a:defRPr>
      </a:lvl2pPr>
      <a:lvl3pPr marL="512905" indent="-188568" algn="l" defTabSz="957925" rtl="0" eaLnBrk="1" latinLnBrk="0" hangingPunct="1">
        <a:lnSpc>
          <a:spcPct val="90000"/>
        </a:lnSpc>
        <a:spcBef>
          <a:spcPts val="629"/>
        </a:spcBef>
        <a:buClr>
          <a:schemeClr val="bg2"/>
        </a:buClr>
        <a:buFont typeface="Arial" pitchFamily="34" charset="0"/>
        <a:buChar char="–"/>
        <a:defRPr sz="1700" kern="1200">
          <a:solidFill>
            <a:schemeClr val="tx1"/>
          </a:solidFill>
          <a:latin typeface="Palatino Linotype" panose="02040502050505030304" pitchFamily="18" charset="0"/>
          <a:ea typeface="+mn-ea"/>
          <a:cs typeface="Arial" pitchFamily="34" charset="0"/>
        </a:defRPr>
      </a:lvl3pPr>
      <a:lvl4pPr marL="663759" indent="-143689" algn="l" defTabSz="957925" rtl="0" eaLnBrk="1" latinLnBrk="0" hangingPunct="1">
        <a:lnSpc>
          <a:spcPct val="90000"/>
        </a:lnSpc>
        <a:spcBef>
          <a:spcPts val="210"/>
        </a:spcBef>
        <a:buClr>
          <a:schemeClr val="bg2"/>
        </a:buClr>
        <a:buFont typeface="Arial" pitchFamily="34" charset="0"/>
        <a:buChar char="-"/>
        <a:defRPr sz="1700" kern="1200">
          <a:solidFill>
            <a:schemeClr val="tx1"/>
          </a:solidFill>
          <a:latin typeface="Palatino Linotype" panose="02040502050505030304" pitchFamily="18" charset="0"/>
          <a:ea typeface="+mn-ea"/>
          <a:cs typeface="Arial" pitchFamily="34" charset="0"/>
        </a:defRPr>
      </a:lvl4pPr>
      <a:lvl5pPr marL="807071" indent="-143312" algn="l" defTabSz="957925" rtl="0" eaLnBrk="1" latinLnBrk="0" hangingPunct="1">
        <a:lnSpc>
          <a:spcPct val="90000"/>
        </a:lnSpc>
        <a:spcBef>
          <a:spcPts val="105"/>
        </a:spcBef>
        <a:buClr>
          <a:schemeClr val="bg2"/>
        </a:buClr>
        <a:buFont typeface="Arial" pitchFamily="34" charset="0"/>
        <a:buChar char="-"/>
        <a:defRPr sz="1700" kern="1200">
          <a:solidFill>
            <a:schemeClr val="tx1"/>
          </a:solidFill>
          <a:latin typeface="Palatino Linotype" panose="02040502050505030304" pitchFamily="18" charset="0"/>
          <a:ea typeface="+mn-ea"/>
          <a:cs typeface="Arial" pitchFamily="34" charset="0"/>
        </a:defRPr>
      </a:lvl5pPr>
      <a:lvl6pPr marL="2634295" indent="-239481" algn="l" defTabSz="957925"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13258" indent="-239481" algn="l" defTabSz="957925"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92220" indent="-239481" algn="l" defTabSz="957925"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71183" indent="-239481" algn="l" defTabSz="957925"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57925" rtl="0" eaLnBrk="1" latinLnBrk="0" hangingPunct="1">
        <a:defRPr sz="1900" kern="1200">
          <a:solidFill>
            <a:schemeClr val="tx1"/>
          </a:solidFill>
          <a:latin typeface="+mn-lt"/>
          <a:ea typeface="+mn-ea"/>
          <a:cs typeface="+mn-cs"/>
        </a:defRPr>
      </a:lvl1pPr>
      <a:lvl2pPr marL="478963" algn="l" defTabSz="957925" rtl="0" eaLnBrk="1" latinLnBrk="0" hangingPunct="1">
        <a:defRPr sz="1900" kern="1200">
          <a:solidFill>
            <a:schemeClr val="tx1"/>
          </a:solidFill>
          <a:latin typeface="+mn-lt"/>
          <a:ea typeface="+mn-ea"/>
          <a:cs typeface="+mn-cs"/>
        </a:defRPr>
      </a:lvl2pPr>
      <a:lvl3pPr marL="957925" algn="l" defTabSz="957925" rtl="0" eaLnBrk="1" latinLnBrk="0" hangingPunct="1">
        <a:defRPr sz="1900" kern="1200">
          <a:solidFill>
            <a:schemeClr val="tx1"/>
          </a:solidFill>
          <a:latin typeface="+mn-lt"/>
          <a:ea typeface="+mn-ea"/>
          <a:cs typeface="+mn-cs"/>
        </a:defRPr>
      </a:lvl3pPr>
      <a:lvl4pPr marL="1436888" algn="l" defTabSz="957925" rtl="0" eaLnBrk="1" latinLnBrk="0" hangingPunct="1">
        <a:defRPr sz="1900" kern="1200">
          <a:solidFill>
            <a:schemeClr val="tx1"/>
          </a:solidFill>
          <a:latin typeface="+mn-lt"/>
          <a:ea typeface="+mn-ea"/>
          <a:cs typeface="+mn-cs"/>
        </a:defRPr>
      </a:lvl4pPr>
      <a:lvl5pPr marL="1915851" algn="l" defTabSz="957925" rtl="0" eaLnBrk="1" latinLnBrk="0" hangingPunct="1">
        <a:defRPr sz="1900" kern="1200">
          <a:solidFill>
            <a:schemeClr val="tx1"/>
          </a:solidFill>
          <a:latin typeface="+mn-lt"/>
          <a:ea typeface="+mn-ea"/>
          <a:cs typeface="+mn-cs"/>
        </a:defRPr>
      </a:lvl5pPr>
      <a:lvl6pPr marL="2394814" algn="l" defTabSz="957925" rtl="0" eaLnBrk="1" latinLnBrk="0" hangingPunct="1">
        <a:defRPr sz="1900" kern="1200">
          <a:solidFill>
            <a:schemeClr val="tx1"/>
          </a:solidFill>
          <a:latin typeface="+mn-lt"/>
          <a:ea typeface="+mn-ea"/>
          <a:cs typeface="+mn-cs"/>
        </a:defRPr>
      </a:lvl6pPr>
      <a:lvl7pPr marL="2873776" algn="l" defTabSz="957925" rtl="0" eaLnBrk="1" latinLnBrk="0" hangingPunct="1">
        <a:defRPr sz="1900" kern="1200">
          <a:solidFill>
            <a:schemeClr val="tx1"/>
          </a:solidFill>
          <a:latin typeface="+mn-lt"/>
          <a:ea typeface="+mn-ea"/>
          <a:cs typeface="+mn-cs"/>
        </a:defRPr>
      </a:lvl7pPr>
      <a:lvl8pPr marL="3352739" algn="l" defTabSz="957925" rtl="0" eaLnBrk="1" latinLnBrk="0" hangingPunct="1">
        <a:defRPr sz="1900" kern="1200">
          <a:solidFill>
            <a:schemeClr val="tx1"/>
          </a:solidFill>
          <a:latin typeface="+mn-lt"/>
          <a:ea typeface="+mn-ea"/>
          <a:cs typeface="+mn-cs"/>
        </a:defRPr>
      </a:lvl8pPr>
      <a:lvl9pPr marL="3831702" algn="l" defTabSz="95792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noChangeAspect="1"/>
          </p:cNvGraphicFramePr>
          <p:nvPr>
            <p:custDataLst>
              <p:tags r:id="rId1"/>
            </p:custDataLst>
            <p:extLst>
              <p:ext uri="{D42A27DB-BD31-4B8C-83A1-F6EECF244321}">
                <p14:modId xmlns:p14="http://schemas.microsoft.com/office/powerpoint/2010/main" val="15378217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65" imgH="457" progId="TCLayout.ActiveDocument.1">
                  <p:embed/>
                </p:oleObj>
              </mc:Choice>
              <mc:Fallback>
                <p:oleObj name="think-cell Slide" r:id="rId3" imgW="465" imgH="457"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9" name="文本占位符 8"/>
          <p:cNvSpPr>
            <a:spLocks noGrp="1"/>
          </p:cNvSpPr>
          <p:nvPr>
            <p:ph type="body" sz="quarter" idx="16"/>
          </p:nvPr>
        </p:nvSpPr>
        <p:spPr>
          <a:xfrm>
            <a:off x="1344619" y="5070566"/>
            <a:ext cx="3586911" cy="207749"/>
          </a:xfrm>
        </p:spPr>
        <p:txBody>
          <a:bodyPr/>
          <a:lstStyle/>
          <a:p>
            <a:r>
              <a:rPr lang="en-US" dirty="0"/>
              <a:t>程雷</a:t>
            </a:r>
            <a:r>
              <a:rPr lang="zh-CN" altLang="en-US" dirty="0"/>
              <a:t> 李畅 杨海桐</a:t>
            </a:r>
            <a:endParaRPr lang="en-US" dirty="0"/>
          </a:p>
        </p:txBody>
      </p:sp>
      <p:sp>
        <p:nvSpPr>
          <p:cNvPr id="8" name="文本占位符 7"/>
          <p:cNvSpPr>
            <a:spLocks noGrp="1"/>
          </p:cNvSpPr>
          <p:nvPr>
            <p:ph type="body" sz="quarter" idx="15"/>
          </p:nvPr>
        </p:nvSpPr>
        <p:spPr/>
        <p:txBody>
          <a:bodyPr/>
          <a:lstStyle/>
          <a:p>
            <a:r>
              <a:rPr lang="en-US" dirty="0"/>
              <a:t>20</a:t>
            </a:r>
            <a:r>
              <a:rPr lang="en-US" altLang="zh-CN" dirty="0"/>
              <a:t>24</a:t>
            </a:r>
            <a:r>
              <a:rPr lang="en-US" dirty="0"/>
              <a:t>-</a:t>
            </a:r>
            <a:r>
              <a:rPr lang="en-US" altLang="zh-CN" dirty="0"/>
              <a:t>01</a:t>
            </a:r>
            <a:r>
              <a:rPr lang="en-US" dirty="0"/>
              <a:t>-</a:t>
            </a:r>
            <a:r>
              <a:rPr lang="en-US" altLang="zh-CN" dirty="0"/>
              <a:t>11</a:t>
            </a:r>
            <a:endParaRPr lang="en-US" dirty="0"/>
          </a:p>
        </p:txBody>
      </p:sp>
      <p:sp>
        <p:nvSpPr>
          <p:cNvPr id="5" name="标题 4"/>
          <p:cNvSpPr>
            <a:spLocks noGrp="1"/>
          </p:cNvSpPr>
          <p:nvPr>
            <p:ph type="ctrTitle"/>
          </p:nvPr>
        </p:nvSpPr>
        <p:spPr/>
        <p:txBody>
          <a:bodyPr/>
          <a:lstStyle/>
          <a:p>
            <a:r>
              <a:rPr lang="en-US" dirty="0" err="1">
                <a:latin typeface="Palatino Linotype" panose="02040502050505030304" pitchFamily="18" charset="0"/>
              </a:rPr>
              <a:t>多因子回测框架项目</a:t>
            </a:r>
            <a:endParaRPr lang="en-US" dirty="0">
              <a:latin typeface="Palatino Linotype" panose="02040502050505030304" pitchFamily="18" charset="0"/>
            </a:endParaRPr>
          </a:p>
        </p:txBody>
      </p:sp>
    </p:spTree>
    <p:extLst>
      <p:ext uri="{BB962C8B-B14F-4D97-AF65-F5344CB8AC3E}">
        <p14:creationId xmlns:p14="http://schemas.microsoft.com/office/powerpoint/2010/main" val="134124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运行结果展示</a:t>
            </a:r>
            <a:endParaRPr lang="en-US" dirty="0"/>
          </a:p>
        </p:txBody>
      </p:sp>
      <p:pic>
        <p:nvPicPr>
          <p:cNvPr id="5" name="图片 4">
            <a:extLst>
              <a:ext uri="{FF2B5EF4-FFF2-40B4-BE49-F238E27FC236}">
                <a16:creationId xmlns:a16="http://schemas.microsoft.com/office/drawing/2014/main" id="{A45A3494-718B-88A8-538E-FC4E45355E62}"/>
              </a:ext>
            </a:extLst>
          </p:cNvPr>
          <p:cNvPicPr>
            <a:picLocks noChangeAspect="1"/>
          </p:cNvPicPr>
          <p:nvPr/>
        </p:nvPicPr>
        <p:blipFill rotWithShape="1">
          <a:blip r:embed="rId3">
            <a:extLst>
              <a:ext uri="{28A0092B-C50C-407E-A947-70E740481C1C}">
                <a14:useLocalDpi xmlns:a14="http://schemas.microsoft.com/office/drawing/2010/main" val="0"/>
              </a:ext>
            </a:extLst>
          </a:blip>
          <a:srcRect b="91136"/>
          <a:stretch/>
        </p:blipFill>
        <p:spPr>
          <a:xfrm>
            <a:off x="2111982" y="1072156"/>
            <a:ext cx="5861888" cy="504056"/>
          </a:xfrm>
          <a:prstGeom prst="rect">
            <a:avLst/>
          </a:prstGeom>
        </p:spPr>
      </p:pic>
      <p:pic>
        <p:nvPicPr>
          <p:cNvPr id="6" name="图片 5">
            <a:extLst>
              <a:ext uri="{FF2B5EF4-FFF2-40B4-BE49-F238E27FC236}">
                <a16:creationId xmlns:a16="http://schemas.microsoft.com/office/drawing/2014/main" id="{57C78833-B386-0970-0BFF-F8275016AAD7}"/>
              </a:ext>
            </a:extLst>
          </p:cNvPr>
          <p:cNvPicPr>
            <a:picLocks noChangeAspect="1"/>
          </p:cNvPicPr>
          <p:nvPr/>
        </p:nvPicPr>
        <p:blipFill rotWithShape="1">
          <a:blip r:embed="rId3">
            <a:extLst>
              <a:ext uri="{28A0092B-C50C-407E-A947-70E740481C1C}">
                <a14:useLocalDpi xmlns:a14="http://schemas.microsoft.com/office/drawing/2010/main" val="0"/>
              </a:ext>
            </a:extLst>
          </a:blip>
          <a:srcRect t="17728"/>
          <a:stretch/>
        </p:blipFill>
        <p:spPr>
          <a:xfrm>
            <a:off x="2111982" y="1562685"/>
            <a:ext cx="6444716" cy="5143385"/>
          </a:xfrm>
          <a:prstGeom prst="rect">
            <a:avLst/>
          </a:prstGeom>
        </p:spPr>
      </p:pic>
    </p:spTree>
    <p:extLst>
      <p:ext uri="{BB962C8B-B14F-4D97-AF65-F5344CB8AC3E}">
        <p14:creationId xmlns:p14="http://schemas.microsoft.com/office/powerpoint/2010/main" val="515917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运行结果展示</a:t>
            </a:r>
            <a:endParaRPr lang="en-US" dirty="0"/>
          </a:p>
        </p:txBody>
      </p:sp>
      <p:pic>
        <p:nvPicPr>
          <p:cNvPr id="4" name="图片 3">
            <a:extLst>
              <a:ext uri="{FF2B5EF4-FFF2-40B4-BE49-F238E27FC236}">
                <a16:creationId xmlns:a16="http://schemas.microsoft.com/office/drawing/2014/main" id="{62B73793-06B4-2E83-C0A5-9B3763EB46A5}"/>
              </a:ext>
            </a:extLst>
          </p:cNvPr>
          <p:cNvPicPr>
            <a:picLocks noChangeAspect="1"/>
          </p:cNvPicPr>
          <p:nvPr/>
        </p:nvPicPr>
        <p:blipFill rotWithShape="1">
          <a:blip r:embed="rId3">
            <a:extLst>
              <a:ext uri="{28A0092B-C50C-407E-A947-70E740481C1C}">
                <a14:useLocalDpi xmlns:a14="http://schemas.microsoft.com/office/drawing/2010/main" val="0"/>
              </a:ext>
            </a:extLst>
          </a:blip>
          <a:srcRect b="88263"/>
          <a:stretch/>
        </p:blipFill>
        <p:spPr>
          <a:xfrm>
            <a:off x="732414" y="1344158"/>
            <a:ext cx="8439584" cy="611187"/>
          </a:xfrm>
          <a:prstGeom prst="rect">
            <a:avLst/>
          </a:prstGeom>
        </p:spPr>
      </p:pic>
      <p:pic>
        <p:nvPicPr>
          <p:cNvPr id="7" name="图片 6">
            <a:extLst>
              <a:ext uri="{FF2B5EF4-FFF2-40B4-BE49-F238E27FC236}">
                <a16:creationId xmlns:a16="http://schemas.microsoft.com/office/drawing/2014/main" id="{9368645D-531E-2C14-9600-837B89A02226}"/>
              </a:ext>
            </a:extLst>
          </p:cNvPr>
          <p:cNvPicPr>
            <a:picLocks noChangeAspect="1"/>
          </p:cNvPicPr>
          <p:nvPr/>
        </p:nvPicPr>
        <p:blipFill rotWithShape="1">
          <a:blip r:embed="rId3">
            <a:extLst>
              <a:ext uri="{28A0092B-C50C-407E-A947-70E740481C1C}">
                <a14:useLocalDpi xmlns:a14="http://schemas.microsoft.com/office/drawing/2010/main" val="0"/>
              </a:ext>
            </a:extLst>
          </a:blip>
          <a:srcRect t="28348"/>
          <a:stretch/>
        </p:blipFill>
        <p:spPr>
          <a:xfrm>
            <a:off x="723408" y="2391453"/>
            <a:ext cx="8439584" cy="3731104"/>
          </a:xfrm>
          <a:prstGeom prst="rect">
            <a:avLst/>
          </a:prstGeom>
        </p:spPr>
      </p:pic>
    </p:spTree>
    <p:extLst>
      <p:ext uri="{BB962C8B-B14F-4D97-AF65-F5344CB8AC3E}">
        <p14:creationId xmlns:p14="http://schemas.microsoft.com/office/powerpoint/2010/main" val="3901440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运行结果展示</a:t>
            </a:r>
            <a:endParaRPr lang="en-US" dirty="0"/>
          </a:p>
        </p:txBody>
      </p:sp>
      <p:pic>
        <p:nvPicPr>
          <p:cNvPr id="9" name="图片 8">
            <a:extLst>
              <a:ext uri="{FF2B5EF4-FFF2-40B4-BE49-F238E27FC236}">
                <a16:creationId xmlns:a16="http://schemas.microsoft.com/office/drawing/2014/main" id="{0D899D95-94A9-CA1E-9D68-9200B3E36B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674" y="978095"/>
            <a:ext cx="5523675" cy="3246260"/>
          </a:xfrm>
          <a:prstGeom prst="rect">
            <a:avLst/>
          </a:prstGeom>
        </p:spPr>
      </p:pic>
      <p:pic>
        <p:nvPicPr>
          <p:cNvPr id="5" name="图片 4">
            <a:extLst>
              <a:ext uri="{FF2B5EF4-FFF2-40B4-BE49-F238E27FC236}">
                <a16:creationId xmlns:a16="http://schemas.microsoft.com/office/drawing/2014/main" id="{63E85A36-DE15-C66E-D605-C2484ECDA75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65460" y="4231981"/>
            <a:ext cx="6366829" cy="2514526"/>
          </a:xfrm>
          <a:prstGeom prst="rect">
            <a:avLst/>
          </a:prstGeom>
        </p:spPr>
      </p:pic>
    </p:spTree>
    <p:extLst>
      <p:ext uri="{BB962C8B-B14F-4D97-AF65-F5344CB8AC3E}">
        <p14:creationId xmlns:p14="http://schemas.microsoft.com/office/powerpoint/2010/main" val="2446653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运行结果展示</a:t>
            </a:r>
            <a:endParaRPr lang="en-US" dirty="0"/>
          </a:p>
        </p:txBody>
      </p:sp>
      <p:pic>
        <p:nvPicPr>
          <p:cNvPr id="4" name="图片 3">
            <a:extLst>
              <a:ext uri="{FF2B5EF4-FFF2-40B4-BE49-F238E27FC236}">
                <a16:creationId xmlns:a16="http://schemas.microsoft.com/office/drawing/2014/main" id="{DC646AE2-30BC-972D-4717-B8EAA3F1E9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893" y="1269554"/>
            <a:ext cx="8048626" cy="4684036"/>
          </a:xfrm>
          <a:prstGeom prst="rect">
            <a:avLst/>
          </a:prstGeom>
        </p:spPr>
      </p:pic>
    </p:spTree>
    <p:extLst>
      <p:ext uri="{BB962C8B-B14F-4D97-AF65-F5344CB8AC3E}">
        <p14:creationId xmlns:p14="http://schemas.microsoft.com/office/powerpoint/2010/main" val="1625407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运行结果展示</a:t>
            </a:r>
            <a:endParaRPr lang="en-US" dirty="0"/>
          </a:p>
        </p:txBody>
      </p:sp>
      <p:pic>
        <p:nvPicPr>
          <p:cNvPr id="4" name="图片 3">
            <a:extLst>
              <a:ext uri="{FF2B5EF4-FFF2-40B4-BE49-F238E27FC236}">
                <a16:creationId xmlns:a16="http://schemas.microsoft.com/office/drawing/2014/main" id="{C247582E-CFFB-B82D-5627-78825263B3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737" y="1154355"/>
            <a:ext cx="8034316" cy="5705233"/>
          </a:xfrm>
          <a:prstGeom prst="rect">
            <a:avLst/>
          </a:prstGeom>
        </p:spPr>
      </p:pic>
    </p:spTree>
    <p:extLst>
      <p:ext uri="{BB962C8B-B14F-4D97-AF65-F5344CB8AC3E}">
        <p14:creationId xmlns:p14="http://schemas.microsoft.com/office/powerpoint/2010/main" val="3871656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小组分工</a:t>
            </a:r>
            <a:endParaRPr lang="en-US" dirty="0"/>
          </a:p>
        </p:txBody>
      </p:sp>
      <p:graphicFrame>
        <p:nvGraphicFramePr>
          <p:cNvPr id="3" name="Group 3"/>
          <p:cNvGraphicFramePr>
            <a:graphicFrameLocks/>
          </p:cNvGraphicFramePr>
          <p:nvPr>
            <p:custDataLst>
              <p:tags r:id="rId1"/>
            </p:custDataLst>
            <p:extLst>
              <p:ext uri="{D42A27DB-BD31-4B8C-83A1-F6EECF244321}">
                <p14:modId xmlns:p14="http://schemas.microsoft.com/office/powerpoint/2010/main" val="3882485819"/>
              </p:ext>
            </p:extLst>
          </p:nvPr>
        </p:nvGraphicFramePr>
        <p:xfrm>
          <a:off x="991766" y="1881622"/>
          <a:ext cx="6984776" cy="2844318"/>
        </p:xfrm>
        <a:graphic>
          <a:graphicData uri="http://schemas.openxmlformats.org/drawingml/2006/table">
            <a:tbl>
              <a:tblPr>
                <a:tableStyleId>{8799B23B-EC83-4686-B30A-512413B5E67A}</a:tableStyleId>
              </a:tblPr>
              <a:tblGrid>
                <a:gridCol w="2767571">
                  <a:extLst>
                    <a:ext uri="{9D8B030D-6E8A-4147-A177-3AD203B41FA5}">
                      <a16:colId xmlns:a16="http://schemas.microsoft.com/office/drawing/2014/main" val="20000"/>
                    </a:ext>
                  </a:extLst>
                </a:gridCol>
                <a:gridCol w="1195825">
                  <a:extLst>
                    <a:ext uri="{9D8B030D-6E8A-4147-A177-3AD203B41FA5}">
                      <a16:colId xmlns:a16="http://schemas.microsoft.com/office/drawing/2014/main" val="20001"/>
                    </a:ext>
                  </a:extLst>
                </a:gridCol>
                <a:gridCol w="1510690">
                  <a:extLst>
                    <a:ext uri="{9D8B030D-6E8A-4147-A177-3AD203B41FA5}">
                      <a16:colId xmlns:a16="http://schemas.microsoft.com/office/drawing/2014/main" val="20002"/>
                    </a:ext>
                  </a:extLst>
                </a:gridCol>
                <a:gridCol w="1510690">
                  <a:extLst>
                    <a:ext uri="{9D8B030D-6E8A-4147-A177-3AD203B41FA5}">
                      <a16:colId xmlns:a16="http://schemas.microsoft.com/office/drawing/2014/main" val="20003"/>
                    </a:ext>
                  </a:extLst>
                </a:gridCol>
              </a:tblGrid>
              <a:tr h="284040">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200" b="1" i="0" u="none" strike="noStrike" kern="1200" cap="none" normalizeH="0" baseline="0" dirty="0">
                        <a:ln>
                          <a:noFill/>
                        </a:ln>
                        <a:solidFill>
                          <a:schemeClr val="tx1"/>
                        </a:solidFill>
                        <a:effectLst/>
                        <a:latin typeface="Palatino Linotype" panose="02040502050505030304" pitchFamily="18" charset="0"/>
                        <a:ea typeface="+mn-ea"/>
                        <a:cs typeface="+mn-cs"/>
                      </a:endParaRPr>
                    </a:p>
                  </a:txBody>
                  <a:tcPr marL="36000" marR="36000" marT="36000" marB="36000" anchor="ctr" horzOverflow="overflow">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200" b="1" i="0" u="none" strike="noStrike" cap="none" normalizeH="0" baseline="0" dirty="0">
                          <a:ln>
                            <a:noFill/>
                          </a:ln>
                          <a:solidFill>
                            <a:schemeClr val="bg1"/>
                          </a:solidFill>
                          <a:effectLst/>
                          <a:latin typeface="Palatino Linotype" panose="02040502050505030304" pitchFamily="18" charset="0"/>
                        </a:rPr>
                        <a:t>程雷</a:t>
                      </a:r>
                    </a:p>
                  </a:txBody>
                  <a:tcPr marL="36000" marR="36000" marT="36000" marB="360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200" b="1" i="0" u="none" strike="noStrike" cap="none" normalizeH="0" baseline="0" dirty="0" err="1">
                          <a:ln>
                            <a:noFill/>
                          </a:ln>
                          <a:solidFill>
                            <a:schemeClr val="bg1"/>
                          </a:solidFill>
                          <a:effectLst/>
                          <a:latin typeface="Palatino Linotype" panose="02040502050505030304" pitchFamily="18" charset="0"/>
                        </a:rPr>
                        <a:t>李畅</a:t>
                      </a:r>
                      <a:endParaRPr kumimoji="0" lang="en-US" sz="1200" b="1" i="0" u="none" strike="noStrike" cap="none" normalizeH="0" baseline="0" dirty="0">
                        <a:ln>
                          <a:noFill/>
                        </a:ln>
                        <a:solidFill>
                          <a:schemeClr val="bg1"/>
                        </a:solidFill>
                        <a:effectLst/>
                        <a:latin typeface="Palatino Linotype" panose="02040502050505030304" pitchFamily="18" charset="0"/>
                      </a:endParaRPr>
                    </a:p>
                  </a:txBody>
                  <a:tcPr marL="36000" marR="36000" marT="36000" marB="360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200" b="1" i="0" u="none" strike="noStrike" cap="none" normalizeH="0" baseline="0" dirty="0" err="1">
                          <a:ln>
                            <a:noFill/>
                          </a:ln>
                          <a:solidFill>
                            <a:schemeClr val="bg1"/>
                          </a:solidFill>
                          <a:effectLst/>
                          <a:latin typeface="Palatino Linotype" panose="02040502050505030304" pitchFamily="18" charset="0"/>
                        </a:rPr>
                        <a:t>杨海桐</a:t>
                      </a:r>
                      <a:endParaRPr kumimoji="0" lang="en-US" sz="1200" b="1" i="0" u="none" strike="noStrike" cap="none" normalizeH="0" baseline="0" dirty="0">
                        <a:ln>
                          <a:noFill/>
                        </a:ln>
                        <a:solidFill>
                          <a:schemeClr val="bg1"/>
                        </a:solidFill>
                        <a:effectLst/>
                        <a:latin typeface="Palatino Linotype" panose="02040502050505030304" pitchFamily="18" charset="0"/>
                      </a:endParaRPr>
                    </a:p>
                  </a:txBody>
                  <a:tcPr marL="36000" marR="36000" marT="36000" marB="360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426713">
                <a:tc>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Wingdings 2" pitchFamily="18" charset="2"/>
                        <a:buNone/>
                        <a:tabLst/>
                        <a:defRPr/>
                      </a:pPr>
                      <a:r>
                        <a:rPr kumimoji="0" lang="en-US" sz="1200" b="1" i="0" u="none" strike="noStrike" cap="none" normalizeH="0" baseline="0" dirty="0" err="1">
                          <a:ln>
                            <a:noFill/>
                          </a:ln>
                          <a:solidFill>
                            <a:schemeClr val="tx1"/>
                          </a:solidFill>
                          <a:effectLst/>
                          <a:latin typeface="Palatino Linotype" panose="02040502050505030304" pitchFamily="18" charset="0"/>
                        </a:rPr>
                        <a:t>multi_factors_backtest</a:t>
                      </a:r>
                      <a:endParaRPr kumimoji="0" lang="en-US" sz="1200" b="1" i="0" u="none" strike="noStrike" cap="none" normalizeH="0" baseline="0" dirty="0">
                        <a:ln>
                          <a:noFill/>
                        </a:ln>
                        <a:solidFill>
                          <a:schemeClr val="tx1"/>
                        </a:solidFill>
                        <a:effectLst/>
                        <a:latin typeface="Palatino Linotype" panose="02040502050505030304" pitchFamily="18" charset="0"/>
                      </a:endParaRPr>
                    </a:p>
                  </a:txBody>
                  <a:tcPr marL="36000" marR="36000" marT="36000" marB="36000" anchor="ctr" horzOverflow="overflow">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altLang="zh-CN" sz="1200" b="0" i="0" u="none" strike="noStrike" cap="none" normalizeH="0" baseline="0" dirty="0">
                          <a:ln>
                            <a:noFill/>
                          </a:ln>
                          <a:solidFill>
                            <a:schemeClr val="tx1"/>
                          </a:solidFill>
                          <a:effectLst/>
                          <a:latin typeface="Palatino Linotype" panose="02040502050505030304" pitchFamily="18" charset="0"/>
                        </a:rPr>
                        <a:t>1</a:t>
                      </a:r>
                      <a:endParaRPr kumimoji="0" lang="en-US" sz="1200" b="0" i="0" u="none" strike="noStrike" cap="none" normalizeH="0" baseline="0" dirty="0">
                        <a:ln>
                          <a:noFill/>
                        </a:ln>
                        <a:solidFill>
                          <a:schemeClr val="tx1"/>
                        </a:solidFill>
                        <a:effectLst/>
                        <a:latin typeface="Palatino Linotype" panose="02040502050505030304" pitchFamily="18" charset="0"/>
                      </a:endParaRPr>
                    </a:p>
                  </a:txBody>
                  <a:tcPr marL="36000" marR="36000" marT="36000" marB="36000" anchor="ctr" horzOverflow="overflow">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200" b="0" i="0" u="none" strike="noStrike" cap="none" normalizeH="0" baseline="0" dirty="0">
                        <a:ln>
                          <a:noFill/>
                        </a:ln>
                        <a:solidFill>
                          <a:schemeClr val="tx1"/>
                        </a:solidFill>
                        <a:effectLst/>
                        <a:latin typeface="Palatino Linotype" panose="02040502050505030304" pitchFamily="18" charset="0"/>
                      </a:endParaRPr>
                    </a:p>
                  </a:txBody>
                  <a:tcPr marL="36000" marR="36000" marT="36000" marB="36000" anchor="ctr" horzOverflow="overflow">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200" b="0" i="0" u="none" strike="noStrike" cap="none" normalizeH="0" baseline="0" dirty="0">
                        <a:ln>
                          <a:noFill/>
                        </a:ln>
                        <a:solidFill>
                          <a:schemeClr val="tx1"/>
                        </a:solidFill>
                        <a:effectLst/>
                        <a:latin typeface="Palatino Linotype" panose="02040502050505030304" pitchFamily="18" charset="0"/>
                      </a:endParaRPr>
                    </a:p>
                  </a:txBody>
                  <a:tcPr marL="36000" marR="36000" marT="36000" marB="36000" anchor="ctr" horzOverflow="overflow">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26713">
                <a:tc>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Wingdings 2" pitchFamily="18" charset="2"/>
                        <a:buNone/>
                        <a:tabLst/>
                        <a:defRPr/>
                      </a:pPr>
                      <a:r>
                        <a:rPr kumimoji="0" lang="en-US" altLang="zh-CN" sz="1200" b="1" i="0" u="none" strike="noStrike" cap="none" normalizeH="0" baseline="0" dirty="0" err="1">
                          <a:ln>
                            <a:noFill/>
                          </a:ln>
                          <a:solidFill>
                            <a:schemeClr val="tx1"/>
                          </a:solidFill>
                          <a:effectLst/>
                          <a:latin typeface="Palatino Linotype" panose="02040502050505030304" pitchFamily="18" charset="0"/>
                        </a:rPr>
                        <a:t>single_factor_backtest</a:t>
                      </a:r>
                      <a:endParaRPr kumimoji="0" lang="en-US" altLang="zh-CN" sz="1200" b="1" i="0" u="none" strike="noStrike" cap="none" normalizeH="0" baseline="0" dirty="0">
                        <a:ln>
                          <a:noFill/>
                        </a:ln>
                        <a:solidFill>
                          <a:schemeClr val="tx1"/>
                        </a:solidFill>
                        <a:effectLst/>
                        <a:latin typeface="Palatino Linotype" panose="02040502050505030304" pitchFamily="18" charset="0"/>
                      </a:endParaRPr>
                    </a:p>
                  </a:txBody>
                  <a:tcPr marL="36000" marR="36000" marT="36000" marB="36000" anchor="ctr" horzOverflow="overflow">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200" b="0" i="0" u="none" strike="noStrike" cap="none" normalizeH="0" baseline="0" dirty="0">
                        <a:ln>
                          <a:noFill/>
                        </a:ln>
                        <a:solidFill>
                          <a:schemeClr val="tx1"/>
                        </a:solidFill>
                        <a:effectLst/>
                        <a:latin typeface="Palatino Linotype" panose="02040502050505030304" pitchFamily="18" charset="0"/>
                      </a:endParaRPr>
                    </a:p>
                  </a:txBody>
                  <a:tcPr marL="36000" marR="36000" marT="36000" marB="36000" anchor="ctr" horzOverflow="overflow">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altLang="zh-CN" sz="1200" b="0" i="0" u="none" strike="noStrike" cap="none" normalizeH="0" baseline="0" dirty="0">
                          <a:ln>
                            <a:noFill/>
                          </a:ln>
                          <a:solidFill>
                            <a:schemeClr val="tx1"/>
                          </a:solidFill>
                          <a:effectLst/>
                          <a:latin typeface="Palatino Linotype" panose="02040502050505030304" pitchFamily="18" charset="0"/>
                        </a:rPr>
                        <a:t>1</a:t>
                      </a:r>
                      <a:endParaRPr kumimoji="0" lang="en-US" sz="1200" b="0" i="0" u="none" strike="noStrike" cap="none" normalizeH="0" baseline="0" dirty="0">
                        <a:ln>
                          <a:noFill/>
                        </a:ln>
                        <a:solidFill>
                          <a:schemeClr val="tx1"/>
                        </a:solidFill>
                        <a:effectLst/>
                        <a:latin typeface="Palatino Linotype" panose="02040502050505030304" pitchFamily="18" charset="0"/>
                      </a:endParaRPr>
                    </a:p>
                  </a:txBody>
                  <a:tcPr marL="36000" marR="36000" marT="36000" marB="36000" anchor="ctr" horzOverflow="overflow">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altLang="zh-CN" sz="1200" b="0" i="0" u="none" strike="noStrike" cap="none" normalizeH="0" baseline="0" dirty="0">
                          <a:ln>
                            <a:noFill/>
                          </a:ln>
                          <a:solidFill>
                            <a:schemeClr val="tx1"/>
                          </a:solidFill>
                          <a:effectLst/>
                          <a:latin typeface="Palatino Linotype" panose="02040502050505030304" pitchFamily="18" charset="0"/>
                        </a:rPr>
                        <a:t>1</a:t>
                      </a:r>
                      <a:endParaRPr kumimoji="0" lang="en-US" sz="1200" b="0" i="0" u="none" strike="noStrike" cap="none" normalizeH="0" baseline="0" dirty="0">
                        <a:ln>
                          <a:noFill/>
                        </a:ln>
                        <a:solidFill>
                          <a:schemeClr val="tx1"/>
                        </a:solidFill>
                        <a:effectLst/>
                        <a:latin typeface="Palatino Linotype" panose="02040502050505030304" pitchFamily="18" charset="0"/>
                      </a:endParaRPr>
                    </a:p>
                  </a:txBody>
                  <a:tcPr marL="36000" marR="36000" marT="36000" marB="36000" anchor="ctr" horzOverflow="overflow">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26713">
                <a:tc>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200" b="1" i="0" u="none" strike="noStrike" cap="none" normalizeH="0" baseline="0" dirty="0" err="1">
                          <a:ln>
                            <a:noFill/>
                          </a:ln>
                          <a:solidFill>
                            <a:schemeClr val="tx1"/>
                          </a:solidFill>
                          <a:effectLst/>
                          <a:latin typeface="Palatino Linotype" panose="02040502050505030304" pitchFamily="18" charset="0"/>
                        </a:rPr>
                        <a:t>投资组合排序ppt</a:t>
                      </a:r>
                      <a:endParaRPr kumimoji="0" lang="en-US" sz="1200" b="1" i="0" u="none" strike="noStrike" cap="none" normalizeH="0" baseline="0" dirty="0">
                        <a:ln>
                          <a:noFill/>
                        </a:ln>
                        <a:solidFill>
                          <a:schemeClr val="tx1"/>
                        </a:solidFill>
                        <a:effectLst/>
                        <a:latin typeface="Palatino Linotype" panose="02040502050505030304" pitchFamily="18" charset="0"/>
                      </a:endParaRPr>
                    </a:p>
                  </a:txBody>
                  <a:tcPr marL="36000" marR="36000" marT="36000" marB="36000" anchor="ctr" horzOverflow="overflow">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altLang="zh-CN" sz="1200" b="0" i="0" u="none" strike="noStrike" cap="none" normalizeH="0" baseline="0" dirty="0">
                          <a:ln>
                            <a:noFill/>
                          </a:ln>
                          <a:solidFill>
                            <a:schemeClr val="tx1"/>
                          </a:solidFill>
                          <a:effectLst/>
                          <a:latin typeface="Palatino Linotype" panose="02040502050505030304" pitchFamily="18" charset="0"/>
                        </a:rPr>
                        <a:t>1</a:t>
                      </a:r>
                      <a:endParaRPr kumimoji="0" lang="en-US" sz="1200" b="0" i="0" u="none" strike="noStrike" cap="none" normalizeH="0" baseline="0" dirty="0">
                        <a:ln>
                          <a:noFill/>
                        </a:ln>
                        <a:solidFill>
                          <a:schemeClr val="tx1"/>
                        </a:solidFill>
                        <a:effectLst/>
                        <a:latin typeface="Palatino Linotype" panose="02040502050505030304" pitchFamily="18" charset="0"/>
                      </a:endParaRPr>
                    </a:p>
                  </a:txBody>
                  <a:tcPr marL="36000" marR="36000" marT="36000" marB="36000" anchor="ctr" horzOverflow="overflow">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200" b="0" i="0" u="none" strike="noStrike" cap="none" normalizeH="0" baseline="0" dirty="0">
                        <a:ln>
                          <a:noFill/>
                        </a:ln>
                        <a:solidFill>
                          <a:schemeClr val="tx1"/>
                        </a:solidFill>
                        <a:effectLst/>
                        <a:latin typeface="Palatino Linotype" panose="02040502050505030304" pitchFamily="18" charset="0"/>
                      </a:endParaRPr>
                    </a:p>
                  </a:txBody>
                  <a:tcPr marL="36000" marR="36000" marT="36000" marB="36000" anchor="ctr" horzOverflow="overflow">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200" b="0" i="0" u="none" strike="noStrike" cap="none" normalizeH="0" baseline="0" dirty="0">
                        <a:ln>
                          <a:noFill/>
                        </a:ln>
                        <a:solidFill>
                          <a:schemeClr val="tx1"/>
                        </a:solidFill>
                        <a:effectLst/>
                        <a:latin typeface="Palatino Linotype" panose="02040502050505030304" pitchFamily="18" charset="0"/>
                      </a:endParaRPr>
                    </a:p>
                  </a:txBody>
                  <a:tcPr marL="36000" marR="36000" marT="36000" marB="36000" anchor="ctr" horzOverflow="overflow">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6713">
                <a:tc>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200" b="1" i="0" u="none" strike="noStrike" cap="none" normalizeH="0" baseline="0" dirty="0" err="1">
                          <a:ln>
                            <a:noFill/>
                          </a:ln>
                          <a:solidFill>
                            <a:schemeClr val="tx1"/>
                          </a:solidFill>
                          <a:effectLst/>
                          <a:latin typeface="Palatino Linotype" panose="02040502050505030304" pitchFamily="18" charset="0"/>
                        </a:rPr>
                        <a:t>代码整体框架</a:t>
                      </a:r>
                      <a:r>
                        <a:rPr kumimoji="0" lang="en-US" sz="1200" b="1" i="0" u="none" strike="noStrike" cap="none" normalizeH="0" baseline="0" dirty="0">
                          <a:ln>
                            <a:noFill/>
                          </a:ln>
                          <a:solidFill>
                            <a:schemeClr val="tx1"/>
                          </a:solidFill>
                          <a:effectLst/>
                          <a:latin typeface="Palatino Linotype" panose="02040502050505030304" pitchFamily="18" charset="0"/>
                        </a:rPr>
                        <a:t> ppt</a:t>
                      </a:r>
                    </a:p>
                  </a:txBody>
                  <a:tcPr marL="36000" marR="36000" marT="36000" marB="36000" anchor="ctr" horzOverflow="overflow">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200" b="0" i="0" u="none" strike="noStrike" cap="none" normalizeH="0" baseline="0" dirty="0">
                        <a:ln>
                          <a:noFill/>
                        </a:ln>
                        <a:solidFill>
                          <a:schemeClr val="tx1"/>
                        </a:solidFill>
                        <a:effectLst/>
                        <a:latin typeface="Palatino Linotype" panose="02040502050505030304" pitchFamily="18" charset="0"/>
                      </a:endParaRPr>
                    </a:p>
                  </a:txBody>
                  <a:tcPr marL="36000" marR="36000" marT="36000" marB="36000" anchor="ctr" horzOverflow="overflow">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altLang="zh-CN" sz="1200" b="0" i="0" u="none" strike="noStrike" cap="none" normalizeH="0" baseline="0" dirty="0">
                          <a:ln>
                            <a:noFill/>
                          </a:ln>
                          <a:solidFill>
                            <a:schemeClr val="tx1"/>
                          </a:solidFill>
                          <a:effectLst/>
                          <a:latin typeface="Palatino Linotype" panose="02040502050505030304" pitchFamily="18" charset="0"/>
                        </a:rPr>
                        <a:t>1</a:t>
                      </a:r>
                      <a:endParaRPr kumimoji="0" lang="en-US" sz="1200" b="0" i="0" u="none" strike="noStrike" cap="none" normalizeH="0" baseline="0" dirty="0">
                        <a:ln>
                          <a:noFill/>
                        </a:ln>
                        <a:solidFill>
                          <a:schemeClr val="tx1"/>
                        </a:solidFill>
                        <a:effectLst/>
                        <a:latin typeface="Palatino Linotype" panose="02040502050505030304" pitchFamily="18" charset="0"/>
                      </a:endParaRPr>
                    </a:p>
                  </a:txBody>
                  <a:tcPr marL="36000" marR="36000" marT="36000" marB="36000" anchor="ctr" horzOverflow="overflow">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200" b="0" i="0" u="none" strike="noStrike" cap="none" normalizeH="0" baseline="0" dirty="0">
                        <a:ln>
                          <a:noFill/>
                        </a:ln>
                        <a:solidFill>
                          <a:schemeClr val="tx1"/>
                        </a:solidFill>
                        <a:effectLst/>
                        <a:latin typeface="Palatino Linotype" panose="02040502050505030304" pitchFamily="18" charset="0"/>
                      </a:endParaRPr>
                    </a:p>
                  </a:txBody>
                  <a:tcPr marL="36000" marR="36000" marT="36000" marB="36000" anchor="ctr" horzOverflow="overflow">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26713">
                <a:tc>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200" b="1" i="0" u="none" strike="noStrike" cap="none" normalizeH="0" baseline="0" dirty="0" err="1">
                          <a:ln>
                            <a:noFill/>
                          </a:ln>
                          <a:solidFill>
                            <a:schemeClr val="tx1"/>
                          </a:solidFill>
                          <a:effectLst/>
                          <a:latin typeface="Palatino Linotype" panose="02040502050505030304" pitchFamily="18" charset="0"/>
                        </a:rPr>
                        <a:t>结果分析</a:t>
                      </a:r>
                      <a:r>
                        <a:rPr kumimoji="0" lang="en-US" sz="1200" b="1" i="0" u="none" strike="noStrike" cap="none" normalizeH="0" baseline="0" dirty="0">
                          <a:ln>
                            <a:noFill/>
                          </a:ln>
                          <a:solidFill>
                            <a:schemeClr val="tx1"/>
                          </a:solidFill>
                          <a:effectLst/>
                          <a:latin typeface="Palatino Linotype" panose="02040502050505030304" pitchFamily="18" charset="0"/>
                        </a:rPr>
                        <a:t> ppt</a:t>
                      </a:r>
                    </a:p>
                  </a:txBody>
                  <a:tcPr marL="36000" marR="36000" marT="36000" marB="36000" anchor="ctr" horzOverflow="overflow">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200" b="0" i="0" u="none" strike="noStrike" cap="none" normalizeH="0" baseline="0" dirty="0">
                        <a:ln>
                          <a:noFill/>
                        </a:ln>
                        <a:solidFill>
                          <a:schemeClr val="tx1"/>
                        </a:solidFill>
                        <a:effectLst/>
                        <a:latin typeface="Palatino Linotype" panose="02040502050505030304" pitchFamily="18" charset="0"/>
                      </a:endParaRPr>
                    </a:p>
                  </a:txBody>
                  <a:tcPr marL="36000" marR="36000" marT="36000" marB="36000" anchor="ctr" horzOverflow="overflow">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200" b="0" i="0" u="none" strike="noStrike" cap="none" normalizeH="0" baseline="0" dirty="0">
                        <a:ln>
                          <a:noFill/>
                        </a:ln>
                        <a:solidFill>
                          <a:schemeClr val="tx1"/>
                        </a:solidFill>
                        <a:effectLst/>
                        <a:latin typeface="Palatino Linotype" panose="02040502050505030304" pitchFamily="18" charset="0"/>
                      </a:endParaRPr>
                    </a:p>
                  </a:txBody>
                  <a:tcPr marL="36000" marR="36000" marT="36000" marB="36000" anchor="ctr" horzOverflow="overflow">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altLang="zh-CN" sz="1200" b="0" i="0" u="none" strike="noStrike" cap="none" normalizeH="0" baseline="0" dirty="0">
                          <a:ln>
                            <a:noFill/>
                          </a:ln>
                          <a:solidFill>
                            <a:schemeClr val="tx1"/>
                          </a:solidFill>
                          <a:effectLst/>
                          <a:latin typeface="Palatino Linotype" panose="02040502050505030304" pitchFamily="18" charset="0"/>
                        </a:rPr>
                        <a:t>1</a:t>
                      </a:r>
                      <a:endParaRPr kumimoji="0" lang="en-US" sz="1200" b="0" i="0" u="none" strike="noStrike" cap="none" normalizeH="0" baseline="0" dirty="0">
                        <a:ln>
                          <a:noFill/>
                        </a:ln>
                        <a:solidFill>
                          <a:schemeClr val="tx1"/>
                        </a:solidFill>
                        <a:effectLst/>
                        <a:latin typeface="Palatino Linotype" panose="02040502050505030304" pitchFamily="18" charset="0"/>
                      </a:endParaRPr>
                    </a:p>
                  </a:txBody>
                  <a:tcPr marL="36000" marR="36000" marT="36000" marB="36000" anchor="ctr" horzOverflow="overflow">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26713">
                <a:tc>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200" b="1" i="0" u="none" strike="noStrike" cap="none" normalizeH="0" baseline="0" dirty="0" err="1">
                          <a:ln>
                            <a:noFill/>
                          </a:ln>
                          <a:solidFill>
                            <a:schemeClr val="tx1"/>
                          </a:solidFill>
                          <a:effectLst/>
                          <a:latin typeface="Palatino Linotype" panose="02040502050505030304" pitchFamily="18" charset="0"/>
                        </a:rPr>
                        <a:t>展示</a:t>
                      </a:r>
                      <a:endParaRPr kumimoji="0" lang="en-US" sz="1200" b="1" i="0" u="none" strike="noStrike" cap="none" normalizeH="0" baseline="0" dirty="0">
                        <a:ln>
                          <a:noFill/>
                        </a:ln>
                        <a:solidFill>
                          <a:schemeClr val="tx1"/>
                        </a:solidFill>
                        <a:effectLst/>
                        <a:latin typeface="Palatino Linotype" panose="02040502050505030304" pitchFamily="18" charset="0"/>
                      </a:endParaRPr>
                    </a:p>
                  </a:txBody>
                  <a:tcPr marL="36000" marR="36000" marT="36000" marB="36000" anchor="ctr" horzOverflow="overflow">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altLang="zh-CN" sz="1200" b="0" i="0" u="none" strike="noStrike" cap="none" normalizeH="0" baseline="0" dirty="0">
                          <a:ln>
                            <a:noFill/>
                          </a:ln>
                          <a:solidFill>
                            <a:schemeClr val="tx1"/>
                          </a:solidFill>
                          <a:effectLst/>
                          <a:latin typeface="Palatino Linotype" panose="02040502050505030304" pitchFamily="18" charset="0"/>
                        </a:rPr>
                        <a:t>1</a:t>
                      </a:r>
                      <a:endParaRPr kumimoji="0" lang="en-US" sz="1200" b="0" i="0" u="none" strike="noStrike" cap="none" normalizeH="0" baseline="0" dirty="0">
                        <a:ln>
                          <a:noFill/>
                        </a:ln>
                        <a:solidFill>
                          <a:schemeClr val="tx1"/>
                        </a:solidFill>
                        <a:effectLst/>
                        <a:latin typeface="Palatino Linotype" panose="02040502050505030304" pitchFamily="18" charset="0"/>
                      </a:endParaRPr>
                    </a:p>
                  </a:txBody>
                  <a:tcPr marL="36000" marR="36000" marT="36000" marB="36000" anchor="ctr" horzOverflow="overflow">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200" b="0" i="0" u="none" strike="noStrike" cap="none" normalizeH="0" baseline="0" dirty="0">
                        <a:ln>
                          <a:noFill/>
                        </a:ln>
                        <a:solidFill>
                          <a:schemeClr val="tx1"/>
                        </a:solidFill>
                        <a:effectLst/>
                        <a:latin typeface="Palatino Linotype" panose="02040502050505030304" pitchFamily="18" charset="0"/>
                      </a:endParaRPr>
                    </a:p>
                  </a:txBody>
                  <a:tcPr marL="36000" marR="36000" marT="36000" marB="36000" anchor="ctr" horzOverflow="overflow">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200" b="0" i="0" u="none" strike="noStrike" cap="none" normalizeH="0" baseline="0" dirty="0">
                        <a:ln>
                          <a:noFill/>
                        </a:ln>
                        <a:solidFill>
                          <a:schemeClr val="tx1"/>
                        </a:solidFill>
                        <a:effectLst/>
                        <a:latin typeface="Palatino Linotype" panose="02040502050505030304" pitchFamily="18" charset="0"/>
                      </a:endParaRPr>
                    </a:p>
                  </a:txBody>
                  <a:tcPr marL="36000" marR="36000" marT="36000" marB="36000" anchor="ctr" horzOverflow="overflow">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27718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65" imgH="457" progId="TCLayout.ActiveDocument.1">
                  <p:embed/>
                </p:oleObj>
              </mc:Choice>
              <mc:Fallback>
                <p:oleObj name="think-cell Slide" r:id="rId3" imgW="465" imgH="457" progId="TCLayout.ActiveDocument.1">
                  <p:embed/>
                  <p:pic>
                    <p:nvPicPr>
                      <p:cNvPr id="4" name="对象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9" name="文本占位符 8"/>
          <p:cNvSpPr>
            <a:spLocks noGrp="1"/>
          </p:cNvSpPr>
          <p:nvPr>
            <p:ph type="body" sz="quarter" idx="16"/>
          </p:nvPr>
        </p:nvSpPr>
        <p:spPr>
          <a:xfrm>
            <a:off x="1344619" y="5070566"/>
            <a:ext cx="3586911" cy="207749"/>
          </a:xfrm>
        </p:spPr>
        <p:txBody>
          <a:bodyPr/>
          <a:lstStyle/>
          <a:p>
            <a:r>
              <a:rPr lang="en-US" dirty="0"/>
              <a:t>程雷</a:t>
            </a:r>
            <a:r>
              <a:rPr lang="zh-CN" altLang="en-US" dirty="0"/>
              <a:t> 李畅 杨海桐</a:t>
            </a:r>
            <a:endParaRPr lang="en-US" dirty="0"/>
          </a:p>
        </p:txBody>
      </p:sp>
      <p:sp>
        <p:nvSpPr>
          <p:cNvPr id="8" name="文本占位符 7"/>
          <p:cNvSpPr>
            <a:spLocks noGrp="1"/>
          </p:cNvSpPr>
          <p:nvPr>
            <p:ph type="body" sz="quarter" idx="15"/>
          </p:nvPr>
        </p:nvSpPr>
        <p:spPr/>
        <p:txBody>
          <a:bodyPr/>
          <a:lstStyle/>
          <a:p>
            <a:r>
              <a:rPr lang="en-US" dirty="0"/>
              <a:t>20</a:t>
            </a:r>
            <a:r>
              <a:rPr lang="en-US" altLang="zh-CN" dirty="0"/>
              <a:t>24</a:t>
            </a:r>
            <a:r>
              <a:rPr lang="en-US" dirty="0"/>
              <a:t>-</a:t>
            </a:r>
            <a:r>
              <a:rPr lang="en-US" altLang="zh-CN" dirty="0"/>
              <a:t>01</a:t>
            </a:r>
            <a:r>
              <a:rPr lang="en-US" dirty="0"/>
              <a:t>-</a:t>
            </a:r>
            <a:r>
              <a:rPr lang="en-US" altLang="zh-CN" dirty="0"/>
              <a:t>11</a:t>
            </a:r>
            <a:endParaRPr lang="en-US" dirty="0"/>
          </a:p>
        </p:txBody>
      </p:sp>
      <p:sp>
        <p:nvSpPr>
          <p:cNvPr id="5" name="标题 4"/>
          <p:cNvSpPr>
            <a:spLocks noGrp="1"/>
          </p:cNvSpPr>
          <p:nvPr>
            <p:ph type="ctrTitle"/>
          </p:nvPr>
        </p:nvSpPr>
        <p:spPr/>
        <p:txBody>
          <a:bodyPr/>
          <a:lstStyle/>
          <a:p>
            <a:r>
              <a:rPr lang="en-US" dirty="0">
                <a:latin typeface="Palatino Linotype" panose="02040502050505030304" pitchFamily="18" charset="0"/>
              </a:rPr>
              <a:t>Thanks！</a:t>
            </a:r>
            <a:br>
              <a:rPr lang="en-US" dirty="0">
                <a:latin typeface="Palatino Linotype" panose="02040502050505030304" pitchFamily="18" charset="0"/>
              </a:rPr>
            </a:br>
            <a:endParaRPr lang="en-US" dirty="0">
              <a:latin typeface="Palatino Linotype" panose="02040502050505030304" pitchFamily="18" charset="0"/>
            </a:endParaRPr>
          </a:p>
        </p:txBody>
      </p:sp>
    </p:spTree>
    <p:extLst>
      <p:ext uri="{BB962C8B-B14F-4D97-AF65-F5344CB8AC3E}">
        <p14:creationId xmlns:p14="http://schemas.microsoft.com/office/powerpoint/2010/main" val="2864281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因子选股</a:t>
            </a:r>
          </a:p>
        </p:txBody>
      </p:sp>
      <p:sp>
        <p:nvSpPr>
          <p:cNvPr id="3" name="Text Placeholder 5"/>
          <p:cNvSpPr txBox="1">
            <a:spLocks/>
          </p:cNvSpPr>
          <p:nvPr/>
        </p:nvSpPr>
        <p:spPr>
          <a:xfrm>
            <a:off x="175291" y="3083353"/>
            <a:ext cx="8935348" cy="1871669"/>
          </a:xfrm>
          <a:prstGeom prst="rect">
            <a:avLst/>
          </a:prstGeom>
        </p:spPr>
        <p:txBody>
          <a:bodyPr/>
          <a:lstStyle>
            <a:lvl1pPr marL="188568" indent="-188568" algn="l" defTabSz="957925" rtl="0" eaLnBrk="1" latinLnBrk="0" hangingPunct="1">
              <a:lnSpc>
                <a:spcPct val="90000"/>
              </a:lnSpc>
              <a:spcBef>
                <a:spcPts val="1467"/>
              </a:spcBef>
              <a:buClr>
                <a:schemeClr val="bg2"/>
              </a:buClr>
              <a:buSzPct val="100000"/>
              <a:buFont typeface="Arial" pitchFamily="34" charset="0"/>
              <a:buChar char="■"/>
              <a:defRPr sz="1700" kern="1200">
                <a:solidFill>
                  <a:schemeClr val="tx1"/>
                </a:solidFill>
                <a:latin typeface="Palatino Linotype" panose="02040502050505030304" pitchFamily="18" charset="0"/>
                <a:ea typeface="+mn-ea"/>
                <a:cs typeface="Arial" pitchFamily="34" charset="0"/>
              </a:defRPr>
            </a:lvl1pPr>
            <a:lvl2pPr marL="325695" indent="-134110" algn="l" defTabSz="957925" rtl="0" eaLnBrk="1" latinLnBrk="0" hangingPunct="1">
              <a:lnSpc>
                <a:spcPct val="90000"/>
              </a:lnSpc>
              <a:spcBef>
                <a:spcPts val="943"/>
              </a:spcBef>
              <a:buClr>
                <a:schemeClr val="bg2"/>
              </a:buClr>
              <a:buFont typeface="Arial" pitchFamily="34" charset="0"/>
              <a:buChar char="•"/>
              <a:defRPr sz="1700" kern="1200">
                <a:solidFill>
                  <a:schemeClr val="tx1"/>
                </a:solidFill>
                <a:latin typeface="Palatino Linotype" panose="02040502050505030304" pitchFamily="18" charset="0"/>
                <a:ea typeface="+mn-ea"/>
                <a:cs typeface="Arial" pitchFamily="34" charset="0"/>
              </a:defRPr>
            </a:lvl2pPr>
            <a:lvl3pPr marL="512905" indent="-188568" algn="l" defTabSz="957925" rtl="0" eaLnBrk="1" latinLnBrk="0" hangingPunct="1">
              <a:lnSpc>
                <a:spcPct val="90000"/>
              </a:lnSpc>
              <a:spcBef>
                <a:spcPts val="629"/>
              </a:spcBef>
              <a:buClr>
                <a:schemeClr val="bg2"/>
              </a:buClr>
              <a:buFont typeface="Arial" pitchFamily="34" charset="0"/>
              <a:buChar char="–"/>
              <a:defRPr sz="1700" kern="1200">
                <a:solidFill>
                  <a:schemeClr val="tx1"/>
                </a:solidFill>
                <a:latin typeface="Palatino Linotype" panose="02040502050505030304" pitchFamily="18" charset="0"/>
                <a:ea typeface="+mn-ea"/>
                <a:cs typeface="Arial" pitchFamily="34" charset="0"/>
              </a:defRPr>
            </a:lvl3pPr>
            <a:lvl4pPr marL="663759" indent="-143689" algn="l" defTabSz="957925" rtl="0" eaLnBrk="1" latinLnBrk="0" hangingPunct="1">
              <a:lnSpc>
                <a:spcPct val="90000"/>
              </a:lnSpc>
              <a:spcBef>
                <a:spcPts val="210"/>
              </a:spcBef>
              <a:buClr>
                <a:schemeClr val="bg2"/>
              </a:buClr>
              <a:buFont typeface="Arial" pitchFamily="34" charset="0"/>
              <a:buChar char="-"/>
              <a:defRPr sz="1700" kern="1200">
                <a:solidFill>
                  <a:schemeClr val="tx1"/>
                </a:solidFill>
                <a:latin typeface="Palatino Linotype" panose="02040502050505030304" pitchFamily="18" charset="0"/>
                <a:ea typeface="+mn-ea"/>
                <a:cs typeface="Arial" pitchFamily="34" charset="0"/>
              </a:defRPr>
            </a:lvl4pPr>
            <a:lvl5pPr marL="807071" indent="-143312" algn="l" defTabSz="957925" rtl="0" eaLnBrk="1" latinLnBrk="0" hangingPunct="1">
              <a:lnSpc>
                <a:spcPct val="90000"/>
              </a:lnSpc>
              <a:spcBef>
                <a:spcPts val="105"/>
              </a:spcBef>
              <a:buClr>
                <a:schemeClr val="bg2"/>
              </a:buClr>
              <a:buFont typeface="Arial" pitchFamily="34" charset="0"/>
              <a:buChar char="-"/>
              <a:defRPr sz="1700" kern="1200">
                <a:solidFill>
                  <a:schemeClr val="tx1"/>
                </a:solidFill>
                <a:latin typeface="Palatino Linotype" panose="02040502050505030304" pitchFamily="18" charset="0"/>
                <a:ea typeface="+mn-ea"/>
                <a:cs typeface="Arial" pitchFamily="34" charset="0"/>
              </a:defRPr>
            </a:lvl5pPr>
            <a:lvl6pPr marL="2634295" indent="-239481" algn="l" defTabSz="957925"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13258" indent="-239481" algn="l" defTabSz="957925"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92220" indent="-239481" algn="l" defTabSz="957925"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71183" indent="-239481" algn="l" defTabSz="957925"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pPr marL="0" indent="0">
              <a:buNone/>
            </a:pPr>
            <a:endParaRPr lang="en-US" altLang="zh-CN" sz="1600" dirty="0"/>
          </a:p>
          <a:p>
            <a:r>
              <a:rPr lang="en-US" sz="1600" dirty="0"/>
              <a:t>因子选股 </a:t>
            </a:r>
          </a:p>
          <a:p>
            <a:pPr lvl="1"/>
            <a:r>
              <a:rPr lang="zh-CN" altLang="en-US" sz="1600" dirty="0">
                <a:latin typeface="SimSun" panose="02010600030101010101" pitchFamily="2" charset="-122"/>
                <a:ea typeface="SimSun" panose="02010600030101010101" pitchFamily="2" charset="-122"/>
              </a:rPr>
              <a:t>因子是资产收益率的解释变量</a:t>
            </a:r>
            <a:endParaRPr lang="en-US" altLang="zh-CN" sz="1600" dirty="0">
              <a:latin typeface="SimSun" panose="02010600030101010101" pitchFamily="2" charset="-122"/>
              <a:ea typeface="SimSun" panose="02010600030101010101" pitchFamily="2" charset="-122"/>
            </a:endParaRPr>
          </a:p>
          <a:p>
            <a:pPr lvl="1"/>
            <a:r>
              <a:rPr lang="zh-CN" altLang="en-US" sz="1600" dirty="0">
                <a:latin typeface="SimSun" panose="02010600030101010101" pitchFamily="2" charset="-122"/>
                <a:ea typeface="SimSun" panose="02010600030101010101" pitchFamily="2" charset="-122"/>
              </a:rPr>
              <a:t>因子收益率是对众多资产共同暴露的系统性风险的风险补偿</a:t>
            </a:r>
            <a:endParaRPr lang="en-US" altLang="zh-CN" sz="1600" dirty="0">
              <a:latin typeface="SimSun" panose="02010600030101010101" pitchFamily="2" charset="-122"/>
              <a:ea typeface="SimSun" panose="02010600030101010101" pitchFamily="2" charset="-122"/>
            </a:endParaRPr>
          </a:p>
          <a:p>
            <a:pPr lvl="1"/>
            <a:r>
              <a:rPr lang="zh-CN" altLang="en-US" sz="1600" dirty="0">
                <a:latin typeface="SimSun" panose="02010600030101010101" pitchFamily="2" charset="-122"/>
                <a:ea typeface="SimSun" panose="02010600030101010101" pitchFamily="2" charset="-122"/>
              </a:rPr>
              <a:t>通过选择适当的因子来进行投资组合的创建，从而获取超额收益 </a:t>
            </a:r>
            <a:endParaRPr lang="en-US" altLang="zh-CN" sz="1600" dirty="0">
              <a:latin typeface="SimSun" panose="02010600030101010101" pitchFamily="2" charset="-122"/>
              <a:ea typeface="SimSun" panose="02010600030101010101" pitchFamily="2" charset="-122"/>
            </a:endParaRPr>
          </a:p>
          <a:p>
            <a:pPr lvl="1"/>
            <a:r>
              <a:rPr lang="zh-CN" altLang="en-US" sz="1600" dirty="0">
                <a:latin typeface="SimSun" panose="02010600030101010101" pitchFamily="2" charset="-122"/>
                <a:ea typeface="SimSun" panose="02010600030101010101" pitchFamily="2" charset="-122"/>
              </a:rPr>
              <a:t>动量因子：过去收益好的股票未来预期收益高</a:t>
            </a:r>
            <a:endParaRPr lang="en-US" altLang="zh-CN" sz="1600" dirty="0">
              <a:latin typeface="SimSun" panose="02010600030101010101" pitchFamily="2" charset="-122"/>
              <a:ea typeface="SimSun" panose="02010600030101010101" pitchFamily="2" charset="-122"/>
            </a:endParaRPr>
          </a:p>
          <a:p>
            <a:pPr lvl="1"/>
            <a:r>
              <a:rPr lang="zh-CN" altLang="en-US" sz="1600" dirty="0">
                <a:latin typeface="SimSun" panose="02010600030101010101" pitchFamily="2" charset="-122"/>
                <a:ea typeface="SimSun" panose="02010600030101010101" pitchFamily="2" charset="-122"/>
              </a:rPr>
              <a:t>换手率因子：换手率低的股票未来收益高</a:t>
            </a:r>
            <a:endParaRPr lang="en-US" altLang="zh-CN" sz="1600" dirty="0">
              <a:latin typeface="SimSun" panose="02010600030101010101" pitchFamily="2" charset="-122"/>
              <a:ea typeface="SimSun" panose="02010600030101010101" pitchFamily="2" charset="-122"/>
            </a:endParaRPr>
          </a:p>
        </p:txBody>
      </p:sp>
      <p:sp>
        <p:nvSpPr>
          <p:cNvPr id="4" name="Text Placeholder 5">
            <a:extLst>
              <a:ext uri="{FF2B5EF4-FFF2-40B4-BE49-F238E27FC236}">
                <a16:creationId xmlns:a16="http://schemas.microsoft.com/office/drawing/2014/main" id="{3B5136FF-9908-4F19-87B7-13877E8F1A10}"/>
              </a:ext>
            </a:extLst>
          </p:cNvPr>
          <p:cNvSpPr txBox="1">
            <a:spLocks/>
          </p:cNvSpPr>
          <p:nvPr/>
        </p:nvSpPr>
        <p:spPr>
          <a:xfrm>
            <a:off x="163674" y="1197546"/>
            <a:ext cx="5580620" cy="1955666"/>
          </a:xfrm>
          <a:prstGeom prst="rect">
            <a:avLst/>
          </a:prstGeom>
        </p:spPr>
        <p:txBody>
          <a:bodyPr/>
          <a:lstStyle>
            <a:lvl1pPr marL="188568" indent="-188568" algn="l" defTabSz="957925" rtl="0" eaLnBrk="1" latinLnBrk="0" hangingPunct="1">
              <a:lnSpc>
                <a:spcPct val="90000"/>
              </a:lnSpc>
              <a:spcBef>
                <a:spcPts val="1467"/>
              </a:spcBef>
              <a:buClr>
                <a:schemeClr val="bg2"/>
              </a:buClr>
              <a:buSzPct val="100000"/>
              <a:buFont typeface="Arial" pitchFamily="34" charset="0"/>
              <a:buChar char="■"/>
              <a:defRPr sz="1700" kern="1200">
                <a:solidFill>
                  <a:schemeClr val="tx1"/>
                </a:solidFill>
                <a:latin typeface="Palatino Linotype" panose="02040502050505030304" pitchFamily="18" charset="0"/>
                <a:ea typeface="+mn-ea"/>
                <a:cs typeface="Arial" pitchFamily="34" charset="0"/>
              </a:defRPr>
            </a:lvl1pPr>
            <a:lvl2pPr marL="325695" indent="-134110" algn="l" defTabSz="957925" rtl="0" eaLnBrk="1" latinLnBrk="0" hangingPunct="1">
              <a:lnSpc>
                <a:spcPct val="90000"/>
              </a:lnSpc>
              <a:spcBef>
                <a:spcPts val="943"/>
              </a:spcBef>
              <a:buClr>
                <a:schemeClr val="bg2"/>
              </a:buClr>
              <a:buFont typeface="Arial" pitchFamily="34" charset="0"/>
              <a:buChar char="•"/>
              <a:defRPr sz="1700" kern="1200">
                <a:solidFill>
                  <a:schemeClr val="tx1"/>
                </a:solidFill>
                <a:latin typeface="Palatino Linotype" panose="02040502050505030304" pitchFamily="18" charset="0"/>
                <a:ea typeface="+mn-ea"/>
                <a:cs typeface="Arial" pitchFamily="34" charset="0"/>
              </a:defRPr>
            </a:lvl2pPr>
            <a:lvl3pPr marL="512905" indent="-188568" algn="l" defTabSz="957925" rtl="0" eaLnBrk="1" latinLnBrk="0" hangingPunct="1">
              <a:lnSpc>
                <a:spcPct val="90000"/>
              </a:lnSpc>
              <a:spcBef>
                <a:spcPts val="629"/>
              </a:spcBef>
              <a:buClr>
                <a:schemeClr val="bg2"/>
              </a:buClr>
              <a:buFont typeface="Arial" pitchFamily="34" charset="0"/>
              <a:buChar char="–"/>
              <a:defRPr sz="1700" kern="1200">
                <a:solidFill>
                  <a:schemeClr val="tx1"/>
                </a:solidFill>
                <a:latin typeface="Palatino Linotype" panose="02040502050505030304" pitchFamily="18" charset="0"/>
                <a:ea typeface="+mn-ea"/>
                <a:cs typeface="Arial" pitchFamily="34" charset="0"/>
              </a:defRPr>
            </a:lvl3pPr>
            <a:lvl4pPr marL="663759" indent="-143689" algn="l" defTabSz="957925" rtl="0" eaLnBrk="1" latinLnBrk="0" hangingPunct="1">
              <a:lnSpc>
                <a:spcPct val="90000"/>
              </a:lnSpc>
              <a:spcBef>
                <a:spcPts val="210"/>
              </a:spcBef>
              <a:buClr>
                <a:schemeClr val="bg2"/>
              </a:buClr>
              <a:buFont typeface="Arial" pitchFamily="34" charset="0"/>
              <a:buChar char="-"/>
              <a:defRPr sz="1700" kern="1200">
                <a:solidFill>
                  <a:schemeClr val="tx1"/>
                </a:solidFill>
                <a:latin typeface="Palatino Linotype" panose="02040502050505030304" pitchFamily="18" charset="0"/>
                <a:ea typeface="+mn-ea"/>
                <a:cs typeface="Arial" pitchFamily="34" charset="0"/>
              </a:defRPr>
            </a:lvl4pPr>
            <a:lvl5pPr marL="807071" indent="-143312" algn="l" defTabSz="957925" rtl="0" eaLnBrk="1" latinLnBrk="0" hangingPunct="1">
              <a:lnSpc>
                <a:spcPct val="90000"/>
              </a:lnSpc>
              <a:spcBef>
                <a:spcPts val="105"/>
              </a:spcBef>
              <a:buClr>
                <a:schemeClr val="bg2"/>
              </a:buClr>
              <a:buFont typeface="Arial" pitchFamily="34" charset="0"/>
              <a:buChar char="-"/>
              <a:defRPr sz="1700" kern="1200">
                <a:solidFill>
                  <a:schemeClr val="tx1"/>
                </a:solidFill>
                <a:latin typeface="Palatino Linotype" panose="02040502050505030304" pitchFamily="18" charset="0"/>
                <a:ea typeface="+mn-ea"/>
                <a:cs typeface="Arial" pitchFamily="34" charset="0"/>
              </a:defRPr>
            </a:lvl5pPr>
            <a:lvl6pPr marL="2634295" indent="-239481" algn="l" defTabSz="957925"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13258" indent="-239481" algn="l" defTabSz="957925"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92220" indent="-239481" algn="l" defTabSz="957925"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71183" indent="-239481" algn="l" defTabSz="957925"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zh-CN" altLang="en-US" sz="1600" dirty="0"/>
              <a:t>经典风格因子：</a:t>
            </a:r>
            <a:endParaRPr lang="en-US" sz="1600" dirty="0"/>
          </a:p>
          <a:p>
            <a:pPr lvl="1"/>
            <a:r>
              <a:rPr lang="en-US" sz="1600" dirty="0" err="1">
                <a:latin typeface="SimSun" panose="02010600030101010101" pitchFamily="2" charset="-122"/>
                <a:ea typeface="SimSun" panose="02010600030101010101" pitchFamily="2" charset="-122"/>
              </a:rPr>
              <a:t>规模因子</a:t>
            </a:r>
            <a:r>
              <a:rPr lang="zh-CN" altLang="en-US" sz="1600" dirty="0">
                <a:latin typeface="SimSun" panose="02010600030101010101" pitchFamily="2" charset="-122"/>
                <a:ea typeface="SimSun" panose="02010600030101010101" pitchFamily="2" charset="-122"/>
              </a:rPr>
              <a:t>（市值）</a:t>
            </a:r>
            <a:endParaRPr lang="en-US" altLang="zh-CN" sz="1600" dirty="0">
              <a:latin typeface="SimSun" panose="02010600030101010101" pitchFamily="2" charset="-122"/>
              <a:ea typeface="SimSun" panose="02010600030101010101" pitchFamily="2" charset="-122"/>
            </a:endParaRPr>
          </a:p>
          <a:p>
            <a:pPr lvl="1"/>
            <a:r>
              <a:rPr lang="zh-CN" altLang="en-US" sz="1600" dirty="0">
                <a:latin typeface="SimSun" panose="02010600030101010101" pitchFamily="2" charset="-122"/>
                <a:ea typeface="SimSun" panose="02010600030101010101" pitchFamily="2" charset="-122"/>
              </a:rPr>
              <a:t>盈利因子（</a:t>
            </a:r>
            <a:r>
              <a:rPr lang="en-US" altLang="zh-CN" sz="1600" dirty="0">
                <a:latin typeface="SimSun" panose="02010600030101010101" pitchFamily="2" charset="-122"/>
                <a:ea typeface="SimSun" panose="02010600030101010101" pitchFamily="2" charset="-122"/>
              </a:rPr>
              <a:t>ROA</a:t>
            </a:r>
            <a:r>
              <a:rPr lang="zh-CN" altLang="en-US" sz="1600" dirty="0">
                <a:latin typeface="SimSun" panose="02010600030101010101" pitchFamily="2" charset="-122"/>
                <a:ea typeface="SimSun" panose="02010600030101010101" pitchFamily="2" charset="-122"/>
              </a:rPr>
              <a:t>）</a:t>
            </a:r>
            <a:endParaRPr lang="en-US" altLang="zh-CN" sz="1600" dirty="0">
              <a:latin typeface="SimSun" panose="02010600030101010101" pitchFamily="2" charset="-122"/>
              <a:ea typeface="SimSun" panose="02010600030101010101" pitchFamily="2" charset="-122"/>
            </a:endParaRPr>
          </a:p>
          <a:p>
            <a:pPr lvl="1"/>
            <a:r>
              <a:rPr lang="zh-CN" altLang="en-US" sz="1600" dirty="0">
                <a:latin typeface="SimSun" panose="02010600030101010101" pitchFamily="2" charset="-122"/>
                <a:ea typeface="SimSun" panose="02010600030101010101" pitchFamily="2" charset="-122"/>
              </a:rPr>
              <a:t>价值因子（账面市值比）</a:t>
            </a:r>
            <a:endParaRPr lang="en-US" altLang="zh-CN" sz="1600" dirty="0">
              <a:latin typeface="SimSun" panose="02010600030101010101" pitchFamily="2" charset="-122"/>
              <a:ea typeface="SimSun" panose="02010600030101010101" pitchFamily="2" charset="-122"/>
            </a:endParaRPr>
          </a:p>
          <a:p>
            <a:pPr lvl="1"/>
            <a:r>
              <a:rPr lang="zh-CN" altLang="en-US" sz="1600" dirty="0">
                <a:latin typeface="SimSun" panose="02010600030101010101" pitchFamily="2" charset="-122"/>
                <a:ea typeface="SimSun" panose="02010600030101010101" pitchFamily="2" charset="-122"/>
              </a:rPr>
              <a:t>动量因子（过去</a:t>
            </a:r>
            <a:r>
              <a:rPr lang="en-US" altLang="zh-CN" sz="1600" dirty="0">
                <a:latin typeface="SimSun" panose="02010600030101010101" pitchFamily="2" charset="-122"/>
                <a:ea typeface="SimSun" panose="02010600030101010101" pitchFamily="2" charset="-122"/>
              </a:rPr>
              <a:t>240</a:t>
            </a:r>
            <a:r>
              <a:rPr lang="zh-CN" altLang="en-US" sz="1600" dirty="0">
                <a:latin typeface="SimSun" panose="02010600030101010101" pitchFamily="2" charset="-122"/>
                <a:ea typeface="SimSun" panose="02010600030101010101" pitchFamily="2" charset="-122"/>
              </a:rPr>
              <a:t>收益率）</a:t>
            </a:r>
            <a:endParaRPr lang="en-US" altLang="zh-CN" sz="1600" dirty="0">
              <a:latin typeface="SimSun" panose="02010600030101010101" pitchFamily="2" charset="-122"/>
              <a:ea typeface="SimSun" panose="02010600030101010101" pitchFamily="2" charset="-122"/>
            </a:endParaRPr>
          </a:p>
          <a:p>
            <a:pPr lvl="1"/>
            <a:r>
              <a:rPr lang="zh-CN" altLang="en-US" sz="1600" dirty="0">
                <a:latin typeface="SimSun" panose="02010600030101010101" pitchFamily="2" charset="-122"/>
                <a:ea typeface="SimSun" panose="02010600030101010101" pitchFamily="2" charset="-122"/>
              </a:rPr>
              <a:t>换手率因子 （</a:t>
            </a:r>
            <a:r>
              <a:rPr lang="en-US" altLang="zh-CN" sz="1600" dirty="0">
                <a:latin typeface="SimSun" panose="02010600030101010101" pitchFamily="2" charset="-122"/>
                <a:ea typeface="SimSun" panose="02010600030101010101" pitchFamily="2" charset="-122"/>
              </a:rPr>
              <a:t>20 </a:t>
            </a:r>
            <a:r>
              <a:rPr lang="zh-CN" altLang="en-US" sz="1600" dirty="0">
                <a:latin typeface="SimSun" panose="02010600030101010101" pitchFamily="2" charset="-122"/>
                <a:ea typeface="SimSun" panose="02010600030101010101" pitchFamily="2" charset="-122"/>
              </a:rPr>
              <a:t>天换手率均值</a:t>
            </a:r>
            <a:r>
              <a:rPr lang="en-US" altLang="zh-CN" sz="1600" dirty="0">
                <a:latin typeface="SimSun" panose="02010600030101010101" pitchFamily="2" charset="-122"/>
                <a:ea typeface="SimSun" panose="02010600030101010101" pitchFamily="2" charset="-122"/>
              </a:rPr>
              <a:t>/240 </a:t>
            </a:r>
            <a:r>
              <a:rPr lang="zh-CN" altLang="en-US" sz="1600" dirty="0">
                <a:latin typeface="SimSun" panose="02010600030101010101" pitchFamily="2" charset="-122"/>
                <a:ea typeface="SimSun" panose="02010600030101010101" pitchFamily="2" charset="-122"/>
              </a:rPr>
              <a:t>天换手率均值）</a:t>
            </a:r>
            <a:endParaRPr lang="en-US" sz="1600"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558051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排序法</a:t>
            </a:r>
            <a:endParaRPr lang="en-US" dirty="0"/>
          </a:p>
        </p:txBody>
      </p:sp>
      <p:sp>
        <p:nvSpPr>
          <p:cNvPr id="4" name="Text Placeholder 5">
            <a:extLst>
              <a:ext uri="{FF2B5EF4-FFF2-40B4-BE49-F238E27FC236}">
                <a16:creationId xmlns:a16="http://schemas.microsoft.com/office/drawing/2014/main" id="{3B5136FF-9908-4F19-87B7-13877E8F1A10}"/>
              </a:ext>
            </a:extLst>
          </p:cNvPr>
          <p:cNvSpPr txBox="1">
            <a:spLocks/>
          </p:cNvSpPr>
          <p:nvPr/>
        </p:nvSpPr>
        <p:spPr>
          <a:xfrm>
            <a:off x="91666" y="3886396"/>
            <a:ext cx="5400600" cy="1955666"/>
          </a:xfrm>
          <a:prstGeom prst="rect">
            <a:avLst/>
          </a:prstGeom>
        </p:spPr>
        <p:txBody>
          <a:bodyPr/>
          <a:lstStyle>
            <a:lvl1pPr marL="188568" indent="-188568" algn="l" defTabSz="957925" rtl="0" eaLnBrk="1" latinLnBrk="0" hangingPunct="1">
              <a:lnSpc>
                <a:spcPct val="90000"/>
              </a:lnSpc>
              <a:spcBef>
                <a:spcPts val="1467"/>
              </a:spcBef>
              <a:buClr>
                <a:schemeClr val="bg2"/>
              </a:buClr>
              <a:buSzPct val="100000"/>
              <a:buFont typeface="Arial" pitchFamily="34" charset="0"/>
              <a:buChar char="■"/>
              <a:defRPr sz="1700" kern="1200">
                <a:solidFill>
                  <a:schemeClr val="tx1"/>
                </a:solidFill>
                <a:latin typeface="Palatino Linotype" panose="02040502050505030304" pitchFamily="18" charset="0"/>
                <a:ea typeface="+mn-ea"/>
                <a:cs typeface="Arial" pitchFamily="34" charset="0"/>
              </a:defRPr>
            </a:lvl1pPr>
            <a:lvl2pPr marL="325695" indent="-134110" algn="l" defTabSz="957925" rtl="0" eaLnBrk="1" latinLnBrk="0" hangingPunct="1">
              <a:lnSpc>
                <a:spcPct val="90000"/>
              </a:lnSpc>
              <a:spcBef>
                <a:spcPts val="943"/>
              </a:spcBef>
              <a:buClr>
                <a:schemeClr val="bg2"/>
              </a:buClr>
              <a:buFont typeface="Arial" pitchFamily="34" charset="0"/>
              <a:buChar char="•"/>
              <a:defRPr sz="1700" kern="1200">
                <a:solidFill>
                  <a:schemeClr val="tx1"/>
                </a:solidFill>
                <a:latin typeface="Palatino Linotype" panose="02040502050505030304" pitchFamily="18" charset="0"/>
                <a:ea typeface="+mn-ea"/>
                <a:cs typeface="Arial" pitchFamily="34" charset="0"/>
              </a:defRPr>
            </a:lvl2pPr>
            <a:lvl3pPr marL="512905" indent="-188568" algn="l" defTabSz="957925" rtl="0" eaLnBrk="1" latinLnBrk="0" hangingPunct="1">
              <a:lnSpc>
                <a:spcPct val="90000"/>
              </a:lnSpc>
              <a:spcBef>
                <a:spcPts val="629"/>
              </a:spcBef>
              <a:buClr>
                <a:schemeClr val="bg2"/>
              </a:buClr>
              <a:buFont typeface="Arial" pitchFamily="34" charset="0"/>
              <a:buChar char="–"/>
              <a:defRPr sz="1700" kern="1200">
                <a:solidFill>
                  <a:schemeClr val="tx1"/>
                </a:solidFill>
                <a:latin typeface="Palatino Linotype" panose="02040502050505030304" pitchFamily="18" charset="0"/>
                <a:ea typeface="+mn-ea"/>
                <a:cs typeface="Arial" pitchFamily="34" charset="0"/>
              </a:defRPr>
            </a:lvl3pPr>
            <a:lvl4pPr marL="663759" indent="-143689" algn="l" defTabSz="957925" rtl="0" eaLnBrk="1" latinLnBrk="0" hangingPunct="1">
              <a:lnSpc>
                <a:spcPct val="90000"/>
              </a:lnSpc>
              <a:spcBef>
                <a:spcPts val="210"/>
              </a:spcBef>
              <a:buClr>
                <a:schemeClr val="bg2"/>
              </a:buClr>
              <a:buFont typeface="Arial" pitchFamily="34" charset="0"/>
              <a:buChar char="-"/>
              <a:defRPr sz="1700" kern="1200">
                <a:solidFill>
                  <a:schemeClr val="tx1"/>
                </a:solidFill>
                <a:latin typeface="Palatino Linotype" panose="02040502050505030304" pitchFamily="18" charset="0"/>
                <a:ea typeface="+mn-ea"/>
                <a:cs typeface="Arial" pitchFamily="34" charset="0"/>
              </a:defRPr>
            </a:lvl4pPr>
            <a:lvl5pPr marL="807071" indent="-143312" algn="l" defTabSz="957925" rtl="0" eaLnBrk="1" latinLnBrk="0" hangingPunct="1">
              <a:lnSpc>
                <a:spcPct val="90000"/>
              </a:lnSpc>
              <a:spcBef>
                <a:spcPts val="105"/>
              </a:spcBef>
              <a:buClr>
                <a:schemeClr val="bg2"/>
              </a:buClr>
              <a:buFont typeface="Arial" pitchFamily="34" charset="0"/>
              <a:buChar char="-"/>
              <a:defRPr sz="1700" kern="1200">
                <a:solidFill>
                  <a:schemeClr val="tx1"/>
                </a:solidFill>
                <a:latin typeface="Palatino Linotype" panose="02040502050505030304" pitchFamily="18" charset="0"/>
                <a:ea typeface="+mn-ea"/>
                <a:cs typeface="Arial" pitchFamily="34" charset="0"/>
              </a:defRPr>
            </a:lvl5pPr>
            <a:lvl6pPr marL="2634295" indent="-239481" algn="l" defTabSz="957925"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13258" indent="-239481" algn="l" defTabSz="957925"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92220" indent="-239481" algn="l" defTabSz="957925"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71183" indent="-239481" algn="l" defTabSz="957925"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zh-CN" altLang="en-US" sz="1600" dirty="0"/>
              <a:t>检验指标</a:t>
            </a:r>
            <a:endParaRPr lang="en-US" sz="1600" dirty="0"/>
          </a:p>
          <a:p>
            <a:pPr lvl="1"/>
            <a:r>
              <a:rPr lang="zh-CN" altLang="en-US" sz="1600" dirty="0">
                <a:latin typeface="SimSun" panose="02010600030101010101" pitchFamily="2" charset="-122"/>
                <a:ea typeface="SimSun" panose="02010600030101010101" pitchFamily="2" charset="-122"/>
              </a:rPr>
              <a:t>因子序列的统计性检验</a:t>
            </a:r>
            <a:endParaRPr lang="en-US" altLang="zh-CN" sz="1600" dirty="0">
              <a:latin typeface="SimSun" panose="02010600030101010101" pitchFamily="2" charset="-122"/>
              <a:ea typeface="SimSun" panose="02010600030101010101" pitchFamily="2" charset="-122"/>
            </a:endParaRPr>
          </a:p>
          <a:p>
            <a:pPr lvl="1"/>
            <a:r>
              <a:rPr lang="zh-CN" altLang="en-US" sz="1600" dirty="0">
                <a:latin typeface="SimSun" panose="02010600030101010101" pitchFamily="2" charset="-122"/>
                <a:ea typeface="SimSun" panose="02010600030101010101" pitchFamily="2" charset="-122"/>
              </a:rPr>
              <a:t>投资组合收益率单调性</a:t>
            </a:r>
            <a:endParaRPr lang="en-US" altLang="zh-CN" sz="1600" dirty="0">
              <a:latin typeface="SimSun" panose="02010600030101010101" pitchFamily="2" charset="-122"/>
              <a:ea typeface="SimSun" panose="02010600030101010101" pitchFamily="2" charset="-122"/>
            </a:endParaRPr>
          </a:p>
          <a:p>
            <a:pPr lvl="1"/>
            <a:r>
              <a:rPr lang="zh-CN" altLang="en-US" sz="1600" dirty="0">
                <a:latin typeface="SimSun" panose="02010600030101010101" pitchFamily="2" charset="-122"/>
                <a:ea typeface="SimSun" panose="02010600030101010101" pitchFamily="2" charset="-122"/>
              </a:rPr>
              <a:t>信息系数</a:t>
            </a:r>
            <a:r>
              <a:rPr lang="en-US" altLang="zh-CN" sz="1600" dirty="0">
                <a:latin typeface="SimSun" panose="02010600030101010101" pitchFamily="2" charset="-122"/>
                <a:ea typeface="SimSun" panose="02010600030101010101" pitchFamily="2" charset="-122"/>
              </a:rPr>
              <a:t>IC</a:t>
            </a:r>
            <a:r>
              <a:rPr lang="zh-CN" altLang="en-US" sz="1600" dirty="0">
                <a:latin typeface="SimSun" panose="02010600030101010101" pitchFamily="2" charset="-122"/>
                <a:ea typeface="SimSun"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因子值与股票下期收益率的相关系数</a:t>
            </a:r>
            <a:r>
              <a:rPr lang="zh-CN" altLang="zh-CN" sz="1600" dirty="0">
                <a:effectLst/>
              </a:rPr>
              <a:t> </a:t>
            </a:r>
            <a:endParaRPr lang="en-US" altLang="zh-CN" sz="1600" dirty="0">
              <a:latin typeface="SimSun" panose="02010600030101010101" pitchFamily="2" charset="-122"/>
              <a:ea typeface="SimSun" panose="02010600030101010101" pitchFamily="2" charset="-122"/>
            </a:endParaRPr>
          </a:p>
          <a:p>
            <a:pPr lvl="1"/>
            <a:r>
              <a:rPr lang="zh-CN" altLang="en-US" sz="1600" dirty="0">
                <a:latin typeface="SimSun" panose="02010600030101010101" pitchFamily="2" charset="-122"/>
                <a:ea typeface="SimSun" panose="02010600030101010101" pitchFamily="2" charset="-122"/>
              </a:rPr>
              <a:t>信息比率</a:t>
            </a:r>
            <a:r>
              <a:rPr lang="en-US" altLang="zh-CN" sz="1600" dirty="0">
                <a:latin typeface="SimSun" panose="02010600030101010101" pitchFamily="2" charset="-122"/>
                <a:ea typeface="SimSun" panose="02010600030101010101" pitchFamily="2" charset="-122"/>
              </a:rPr>
              <a:t>IR</a:t>
            </a:r>
            <a:r>
              <a:rPr lang="zh-CN" altLang="en-US" sz="1600" dirty="0">
                <a:latin typeface="SimSun" panose="02010600030101010101" pitchFamily="2" charset="-122"/>
                <a:ea typeface="SimSun" panose="02010600030101010101" pitchFamily="2" charset="-122"/>
              </a:rPr>
              <a:t>：多周期</a:t>
            </a:r>
            <a:r>
              <a:rPr lang="en" altLang="zh-CN" sz="1600" dirty="0">
                <a:latin typeface="SimSun" panose="02010600030101010101" pitchFamily="2" charset="-122"/>
                <a:ea typeface="SimSun" panose="02010600030101010101" pitchFamily="2" charset="-122"/>
              </a:rPr>
              <a:t>IC</a:t>
            </a:r>
            <a:r>
              <a:rPr lang="zh-CN" altLang="en-US" sz="1600" dirty="0">
                <a:latin typeface="SimSun" panose="02010600030101010101" pitchFamily="2" charset="-122"/>
                <a:ea typeface="SimSun" panose="02010600030101010101" pitchFamily="2" charset="-122"/>
              </a:rPr>
              <a:t>均值与标准差之比 </a:t>
            </a:r>
            <a:endParaRPr lang="en-US" altLang="zh-CN" sz="1600" dirty="0">
              <a:latin typeface="SimSun" panose="02010600030101010101" pitchFamily="2" charset="-122"/>
              <a:ea typeface="SimSun" panose="02010600030101010101" pitchFamily="2" charset="-122"/>
            </a:endParaRPr>
          </a:p>
          <a:p>
            <a:pPr lvl="1"/>
            <a:r>
              <a:rPr lang="zh-CN" altLang="en-US" sz="1600" dirty="0">
                <a:latin typeface="SimSun" panose="02010600030101010101" pitchFamily="2" charset="-122"/>
                <a:ea typeface="SimSun" panose="02010600030101010101" pitchFamily="2" charset="-122"/>
              </a:rPr>
              <a:t>夏普率：收益率均值与方差之比</a:t>
            </a:r>
            <a:endParaRPr lang="en-US" altLang="zh-CN" sz="1600" dirty="0">
              <a:latin typeface="SimSun" panose="02010600030101010101" pitchFamily="2" charset="-122"/>
              <a:ea typeface="SimSun" panose="02010600030101010101" pitchFamily="2" charset="-122"/>
            </a:endParaRPr>
          </a:p>
        </p:txBody>
      </p:sp>
      <p:sp>
        <p:nvSpPr>
          <p:cNvPr id="5" name="文本框 4">
            <a:extLst>
              <a:ext uri="{FF2B5EF4-FFF2-40B4-BE49-F238E27FC236}">
                <a16:creationId xmlns:a16="http://schemas.microsoft.com/office/drawing/2014/main" id="{4C846096-5B2C-AC45-B2D5-E725D402C7D0}"/>
              </a:ext>
            </a:extLst>
          </p:cNvPr>
          <p:cNvSpPr txBox="1"/>
          <p:nvPr/>
        </p:nvSpPr>
        <p:spPr>
          <a:xfrm>
            <a:off x="8432800" y="2257778"/>
            <a:ext cx="65" cy="193899"/>
          </a:xfrm>
          <a:prstGeom prst="rect">
            <a:avLst/>
          </a:prstGeom>
          <a:noFill/>
          <a:ln w="6350" cap="flat">
            <a:noFill/>
            <a:miter lim="800000"/>
          </a:ln>
        </p:spPr>
        <p:txBody>
          <a:bodyPr wrap="none" lIns="0" tIns="0" rIns="0" bIns="0" rtlCol="0" anchor="t" anchorCtr="0">
            <a:spAutoFit/>
          </a:bodyPr>
          <a:lstStyle/>
          <a:p>
            <a:pPr>
              <a:lnSpc>
                <a:spcPct val="90000"/>
              </a:lnSpc>
              <a:spcBef>
                <a:spcPts val="600"/>
              </a:spcBef>
              <a:buClr>
                <a:schemeClr val="bg2"/>
              </a:buClr>
            </a:pPr>
            <a:endParaRPr kumimoji="1" lang="zh-CN" altLang="en-US" sz="1400" dirty="0">
              <a:latin typeface="Arial" pitchFamily="34" charset="0"/>
              <a:cs typeface="Arial" pitchFamily="34" charset="0"/>
            </a:endParaRPr>
          </a:p>
        </p:txBody>
      </p:sp>
      <p:sp>
        <p:nvSpPr>
          <p:cNvPr id="6" name="Text Placeholder 5">
            <a:extLst>
              <a:ext uri="{FF2B5EF4-FFF2-40B4-BE49-F238E27FC236}">
                <a16:creationId xmlns:a16="http://schemas.microsoft.com/office/drawing/2014/main" id="{6DBC673A-C455-8A77-CCBE-42F56389F756}"/>
              </a:ext>
            </a:extLst>
          </p:cNvPr>
          <p:cNvSpPr txBox="1">
            <a:spLocks/>
          </p:cNvSpPr>
          <p:nvPr/>
        </p:nvSpPr>
        <p:spPr>
          <a:xfrm>
            <a:off x="91666" y="1017526"/>
            <a:ext cx="9253028" cy="2556284"/>
          </a:xfrm>
          <a:prstGeom prst="rect">
            <a:avLst/>
          </a:prstGeom>
        </p:spPr>
        <p:txBody>
          <a:bodyPr/>
          <a:lstStyle>
            <a:lvl1pPr marL="188568" indent="-188568" algn="l" defTabSz="957925" rtl="0" eaLnBrk="1" latinLnBrk="0" hangingPunct="1">
              <a:lnSpc>
                <a:spcPct val="90000"/>
              </a:lnSpc>
              <a:spcBef>
                <a:spcPts val="1467"/>
              </a:spcBef>
              <a:buClr>
                <a:schemeClr val="bg2"/>
              </a:buClr>
              <a:buSzPct val="100000"/>
              <a:buFont typeface="Arial" pitchFamily="34" charset="0"/>
              <a:buChar char="■"/>
              <a:defRPr sz="1700" kern="1200">
                <a:solidFill>
                  <a:schemeClr val="tx1"/>
                </a:solidFill>
                <a:latin typeface="Palatino Linotype" panose="02040502050505030304" pitchFamily="18" charset="0"/>
                <a:ea typeface="+mn-ea"/>
                <a:cs typeface="Arial" pitchFamily="34" charset="0"/>
              </a:defRPr>
            </a:lvl1pPr>
            <a:lvl2pPr marL="325695" indent="-134110" algn="l" defTabSz="957925" rtl="0" eaLnBrk="1" latinLnBrk="0" hangingPunct="1">
              <a:lnSpc>
                <a:spcPct val="90000"/>
              </a:lnSpc>
              <a:spcBef>
                <a:spcPts val="943"/>
              </a:spcBef>
              <a:buClr>
                <a:schemeClr val="bg2"/>
              </a:buClr>
              <a:buFont typeface="Arial" pitchFamily="34" charset="0"/>
              <a:buChar char="•"/>
              <a:defRPr sz="1700" kern="1200">
                <a:solidFill>
                  <a:schemeClr val="tx1"/>
                </a:solidFill>
                <a:latin typeface="Palatino Linotype" panose="02040502050505030304" pitchFamily="18" charset="0"/>
                <a:ea typeface="+mn-ea"/>
                <a:cs typeface="Arial" pitchFamily="34" charset="0"/>
              </a:defRPr>
            </a:lvl2pPr>
            <a:lvl3pPr marL="512905" indent="-188568" algn="l" defTabSz="957925" rtl="0" eaLnBrk="1" latinLnBrk="0" hangingPunct="1">
              <a:lnSpc>
                <a:spcPct val="90000"/>
              </a:lnSpc>
              <a:spcBef>
                <a:spcPts val="629"/>
              </a:spcBef>
              <a:buClr>
                <a:schemeClr val="bg2"/>
              </a:buClr>
              <a:buFont typeface="Arial" pitchFamily="34" charset="0"/>
              <a:buChar char="–"/>
              <a:defRPr sz="1700" kern="1200">
                <a:solidFill>
                  <a:schemeClr val="tx1"/>
                </a:solidFill>
                <a:latin typeface="Palatino Linotype" panose="02040502050505030304" pitchFamily="18" charset="0"/>
                <a:ea typeface="+mn-ea"/>
                <a:cs typeface="Arial" pitchFamily="34" charset="0"/>
              </a:defRPr>
            </a:lvl3pPr>
            <a:lvl4pPr marL="663759" indent="-143689" algn="l" defTabSz="957925" rtl="0" eaLnBrk="1" latinLnBrk="0" hangingPunct="1">
              <a:lnSpc>
                <a:spcPct val="90000"/>
              </a:lnSpc>
              <a:spcBef>
                <a:spcPts val="210"/>
              </a:spcBef>
              <a:buClr>
                <a:schemeClr val="bg2"/>
              </a:buClr>
              <a:buFont typeface="Arial" pitchFamily="34" charset="0"/>
              <a:buChar char="-"/>
              <a:defRPr sz="1700" kern="1200">
                <a:solidFill>
                  <a:schemeClr val="tx1"/>
                </a:solidFill>
                <a:latin typeface="Palatino Linotype" panose="02040502050505030304" pitchFamily="18" charset="0"/>
                <a:ea typeface="+mn-ea"/>
                <a:cs typeface="Arial" pitchFamily="34" charset="0"/>
              </a:defRPr>
            </a:lvl4pPr>
            <a:lvl5pPr marL="807071" indent="-143312" algn="l" defTabSz="957925" rtl="0" eaLnBrk="1" latinLnBrk="0" hangingPunct="1">
              <a:lnSpc>
                <a:spcPct val="90000"/>
              </a:lnSpc>
              <a:spcBef>
                <a:spcPts val="105"/>
              </a:spcBef>
              <a:buClr>
                <a:schemeClr val="bg2"/>
              </a:buClr>
              <a:buFont typeface="Arial" pitchFamily="34" charset="0"/>
              <a:buChar char="-"/>
              <a:defRPr sz="1700" kern="1200">
                <a:solidFill>
                  <a:schemeClr val="tx1"/>
                </a:solidFill>
                <a:latin typeface="Palatino Linotype" panose="02040502050505030304" pitchFamily="18" charset="0"/>
                <a:ea typeface="+mn-ea"/>
                <a:cs typeface="Arial" pitchFamily="34" charset="0"/>
              </a:defRPr>
            </a:lvl5pPr>
            <a:lvl6pPr marL="2634295" indent="-239481" algn="l" defTabSz="957925"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13258" indent="-239481" algn="l" defTabSz="957925"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92220" indent="-239481" algn="l" defTabSz="957925"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71183" indent="-239481" algn="l" defTabSz="957925"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zh-CN" altLang="en-US" sz="1600" dirty="0"/>
              <a:t>排序法</a:t>
            </a:r>
            <a:endParaRPr lang="en-US" sz="1600" dirty="0"/>
          </a:p>
          <a:p>
            <a:pPr lvl="1"/>
            <a:r>
              <a:rPr lang="zh-CN" altLang="en-US" sz="1600" b="1" dirty="0">
                <a:latin typeface="SimSun" panose="02010600030101010101" pitchFamily="2" charset="-122"/>
                <a:ea typeface="SimSun" panose="02010600030101010101" pitchFamily="2" charset="-122"/>
              </a:rPr>
              <a:t>排序</a:t>
            </a:r>
            <a:r>
              <a:rPr lang="zh-CN" altLang="en-US" sz="1600" dirty="0">
                <a:latin typeface="SimSun" panose="02010600030101010101" pitchFamily="2" charset="-122"/>
                <a:ea typeface="SimSun" panose="02010600030101010101" pitchFamily="2" charset="-122"/>
              </a:rPr>
              <a:t>：确定股票池，并将股票池中的全部股票在截面上按照排序变量的取值高低从大到小排序（反向因子则从小到大排序）</a:t>
            </a:r>
            <a:endParaRPr lang="en-US" altLang="zh-CN" sz="1600" dirty="0">
              <a:latin typeface="SimSun" panose="02010600030101010101" pitchFamily="2" charset="-122"/>
              <a:ea typeface="SimSun" panose="02010600030101010101" pitchFamily="2" charset="-122"/>
            </a:endParaRPr>
          </a:p>
          <a:p>
            <a:pPr lvl="1"/>
            <a:r>
              <a:rPr lang="zh-CN" altLang="en-US" sz="1600" b="1" dirty="0">
                <a:latin typeface="SimSun" panose="02010600030101010101" pitchFamily="2" charset="-122"/>
                <a:ea typeface="SimSun" panose="02010600030101010101" pitchFamily="2" charset="-122"/>
              </a:rPr>
              <a:t>分组</a:t>
            </a:r>
            <a:r>
              <a:rPr lang="zh-CN" altLang="en-US" sz="1600" dirty="0">
                <a:latin typeface="SimSun" panose="02010600030101010101" pitchFamily="2" charset="-122"/>
                <a:ea typeface="SimSun" panose="02010600030101010101" pitchFamily="2" charset="-122"/>
              </a:rPr>
              <a:t>：按排名高低将全部股票分为</a:t>
            </a:r>
            <a:r>
              <a:rPr lang="en-US" sz="1600" dirty="0">
                <a:latin typeface="SimSun" panose="02010600030101010101" pitchFamily="2" charset="-122"/>
                <a:ea typeface="SimSun" panose="02010600030101010101" pitchFamily="2" charset="-122"/>
              </a:rPr>
              <a:t>L</a:t>
            </a:r>
            <a:r>
              <a:rPr lang="zh-CN" altLang="en-US" sz="1600" dirty="0">
                <a:latin typeface="SimSun" panose="02010600030101010101" pitchFamily="2" charset="-122"/>
                <a:ea typeface="SimSun" panose="02010600030101010101" pitchFamily="2" charset="-122"/>
              </a:rPr>
              <a:t>组（通常</a:t>
            </a:r>
            <a:r>
              <a:rPr lang="en-US" sz="1600" dirty="0">
                <a:latin typeface="SimSun" panose="02010600030101010101" pitchFamily="2" charset="-122"/>
                <a:ea typeface="SimSun" panose="02010600030101010101" pitchFamily="2" charset="-122"/>
              </a:rPr>
              <a:t>L=10）。</a:t>
            </a:r>
            <a:r>
              <a:rPr lang="zh-CN" altLang="en-US" sz="1600" dirty="0">
                <a:latin typeface="SimSun" panose="02010600030101010101" pitchFamily="2" charset="-122"/>
                <a:ea typeface="SimSun" panose="02010600030101010101" pitchFamily="2" charset="-122"/>
              </a:rPr>
              <a:t>做多排名最高的第一组内的股票，并同时做空排名最低的最后一组内的股票而构建一个多、空对冲的投资组合。在构建价差组合时，通常要求多、空两个组合的金额相同，由于多、空两个投资组合都包含多支股票，因此需要为它们选择个股加权方式，其中最常见的是市值加权和等权。 </a:t>
            </a:r>
          </a:p>
          <a:p>
            <a:pPr lvl="1"/>
            <a:r>
              <a:rPr lang="zh-CN" altLang="en-US" sz="1600" b="1" dirty="0">
                <a:latin typeface="SimSun" panose="02010600030101010101" pitchFamily="2" charset="-122"/>
                <a:ea typeface="SimSun" panose="02010600030101010101" pitchFamily="2" charset="-122"/>
              </a:rPr>
              <a:t>定期调仓</a:t>
            </a:r>
            <a:r>
              <a:rPr lang="zh-CN" altLang="en-US" sz="1600" dirty="0">
                <a:latin typeface="SimSun" panose="02010600030101010101" pitchFamily="2" charset="-122"/>
                <a:ea typeface="SimSun" panose="02010600030101010101" pitchFamily="2" charset="-122"/>
              </a:rPr>
              <a:t>：每期构建了新的因子模拟投资组合，计算该组合在当前时刻和下一个再平衡时刻之间的收益率</a:t>
            </a:r>
          </a:p>
        </p:txBody>
      </p:sp>
      <p:sp>
        <p:nvSpPr>
          <p:cNvPr id="8" name="Text Placeholder 5">
            <a:extLst>
              <a:ext uri="{FF2B5EF4-FFF2-40B4-BE49-F238E27FC236}">
                <a16:creationId xmlns:a16="http://schemas.microsoft.com/office/drawing/2014/main" id="{85B8FE4A-FB23-5D09-205A-C52CFCD251EF}"/>
              </a:ext>
            </a:extLst>
          </p:cNvPr>
          <p:cNvSpPr txBox="1">
            <a:spLocks/>
          </p:cNvSpPr>
          <p:nvPr/>
        </p:nvSpPr>
        <p:spPr>
          <a:xfrm>
            <a:off x="5348250" y="3938073"/>
            <a:ext cx="5400600" cy="1955666"/>
          </a:xfrm>
          <a:prstGeom prst="rect">
            <a:avLst/>
          </a:prstGeom>
        </p:spPr>
        <p:txBody>
          <a:bodyPr/>
          <a:lstStyle>
            <a:lvl1pPr marL="188568" indent="-188568" algn="l" defTabSz="957925" rtl="0" eaLnBrk="1" latinLnBrk="0" hangingPunct="1">
              <a:lnSpc>
                <a:spcPct val="90000"/>
              </a:lnSpc>
              <a:spcBef>
                <a:spcPts val="1467"/>
              </a:spcBef>
              <a:buClr>
                <a:schemeClr val="bg2"/>
              </a:buClr>
              <a:buSzPct val="100000"/>
              <a:buFont typeface="Arial" pitchFamily="34" charset="0"/>
              <a:buChar char="■"/>
              <a:defRPr sz="1700" kern="1200">
                <a:solidFill>
                  <a:schemeClr val="tx1"/>
                </a:solidFill>
                <a:latin typeface="Palatino Linotype" panose="02040502050505030304" pitchFamily="18" charset="0"/>
                <a:ea typeface="+mn-ea"/>
                <a:cs typeface="Arial" pitchFamily="34" charset="0"/>
              </a:defRPr>
            </a:lvl1pPr>
            <a:lvl2pPr marL="325695" indent="-134110" algn="l" defTabSz="957925" rtl="0" eaLnBrk="1" latinLnBrk="0" hangingPunct="1">
              <a:lnSpc>
                <a:spcPct val="90000"/>
              </a:lnSpc>
              <a:spcBef>
                <a:spcPts val="943"/>
              </a:spcBef>
              <a:buClr>
                <a:schemeClr val="bg2"/>
              </a:buClr>
              <a:buFont typeface="Arial" pitchFamily="34" charset="0"/>
              <a:buChar char="•"/>
              <a:defRPr sz="1700" kern="1200">
                <a:solidFill>
                  <a:schemeClr val="tx1"/>
                </a:solidFill>
                <a:latin typeface="Palatino Linotype" panose="02040502050505030304" pitchFamily="18" charset="0"/>
                <a:ea typeface="+mn-ea"/>
                <a:cs typeface="Arial" pitchFamily="34" charset="0"/>
              </a:defRPr>
            </a:lvl2pPr>
            <a:lvl3pPr marL="512905" indent="-188568" algn="l" defTabSz="957925" rtl="0" eaLnBrk="1" latinLnBrk="0" hangingPunct="1">
              <a:lnSpc>
                <a:spcPct val="90000"/>
              </a:lnSpc>
              <a:spcBef>
                <a:spcPts val="629"/>
              </a:spcBef>
              <a:buClr>
                <a:schemeClr val="bg2"/>
              </a:buClr>
              <a:buFont typeface="Arial" pitchFamily="34" charset="0"/>
              <a:buChar char="–"/>
              <a:defRPr sz="1700" kern="1200">
                <a:solidFill>
                  <a:schemeClr val="tx1"/>
                </a:solidFill>
                <a:latin typeface="Palatino Linotype" panose="02040502050505030304" pitchFamily="18" charset="0"/>
                <a:ea typeface="+mn-ea"/>
                <a:cs typeface="Arial" pitchFamily="34" charset="0"/>
              </a:defRPr>
            </a:lvl3pPr>
            <a:lvl4pPr marL="663759" indent="-143689" algn="l" defTabSz="957925" rtl="0" eaLnBrk="1" latinLnBrk="0" hangingPunct="1">
              <a:lnSpc>
                <a:spcPct val="90000"/>
              </a:lnSpc>
              <a:spcBef>
                <a:spcPts val="210"/>
              </a:spcBef>
              <a:buClr>
                <a:schemeClr val="bg2"/>
              </a:buClr>
              <a:buFont typeface="Arial" pitchFamily="34" charset="0"/>
              <a:buChar char="-"/>
              <a:defRPr sz="1700" kern="1200">
                <a:solidFill>
                  <a:schemeClr val="tx1"/>
                </a:solidFill>
                <a:latin typeface="Palatino Linotype" panose="02040502050505030304" pitchFamily="18" charset="0"/>
                <a:ea typeface="+mn-ea"/>
                <a:cs typeface="Arial" pitchFamily="34" charset="0"/>
              </a:defRPr>
            </a:lvl4pPr>
            <a:lvl5pPr marL="807071" indent="-143312" algn="l" defTabSz="957925" rtl="0" eaLnBrk="1" latinLnBrk="0" hangingPunct="1">
              <a:lnSpc>
                <a:spcPct val="90000"/>
              </a:lnSpc>
              <a:spcBef>
                <a:spcPts val="105"/>
              </a:spcBef>
              <a:buClr>
                <a:schemeClr val="bg2"/>
              </a:buClr>
              <a:buFont typeface="Arial" pitchFamily="34" charset="0"/>
              <a:buChar char="-"/>
              <a:defRPr sz="1700" kern="1200">
                <a:solidFill>
                  <a:schemeClr val="tx1"/>
                </a:solidFill>
                <a:latin typeface="Palatino Linotype" panose="02040502050505030304" pitchFamily="18" charset="0"/>
                <a:ea typeface="+mn-ea"/>
                <a:cs typeface="Arial" pitchFamily="34" charset="0"/>
              </a:defRPr>
            </a:lvl5pPr>
            <a:lvl6pPr marL="2634295" indent="-239481" algn="l" defTabSz="957925"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13258" indent="-239481" algn="l" defTabSz="957925"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92220" indent="-239481" algn="l" defTabSz="957925"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71183" indent="-239481" algn="l" defTabSz="957925"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zh-CN" altLang="en-US" sz="1600" dirty="0"/>
              <a:t>多因子回测框架项目：</a:t>
            </a:r>
            <a:endParaRPr lang="en-US" altLang="zh-CN" sz="1600" dirty="0"/>
          </a:p>
          <a:p>
            <a:pPr lvl="1"/>
            <a:r>
              <a:rPr lang="zh-CN" altLang="en-US" sz="1600" dirty="0">
                <a:latin typeface="SimSun" panose="02010600030101010101" pitchFamily="2" charset="-122"/>
                <a:ea typeface="SimSun" panose="02010600030101010101" pitchFamily="2" charset="-122"/>
              </a:rPr>
              <a:t>实现排序法选股</a:t>
            </a:r>
            <a:endParaRPr lang="en-US" altLang="zh-CN" sz="1600" dirty="0">
              <a:latin typeface="SimSun" panose="02010600030101010101" pitchFamily="2" charset="-122"/>
              <a:ea typeface="SimSun" panose="02010600030101010101" pitchFamily="2" charset="-122"/>
            </a:endParaRPr>
          </a:p>
          <a:p>
            <a:pPr lvl="1"/>
            <a:r>
              <a:rPr lang="zh-CN" altLang="en-US" sz="1600" dirty="0">
                <a:latin typeface="SimSun" panose="02010600030101010101" pitchFamily="2" charset="-122"/>
                <a:ea typeface="SimSun" panose="02010600030101010101" pitchFamily="2" charset="-122"/>
              </a:rPr>
              <a:t>同时计算多个因子在不同股票池中回测结果</a:t>
            </a:r>
            <a:endParaRPr lang="en-US" altLang="zh-CN" sz="1600" dirty="0">
              <a:latin typeface="SimSun" panose="02010600030101010101" pitchFamily="2" charset="-122"/>
              <a:ea typeface="SimSun" panose="02010600030101010101" pitchFamily="2" charset="-122"/>
            </a:endParaRPr>
          </a:p>
          <a:p>
            <a:pPr lvl="1"/>
            <a:r>
              <a:rPr lang="zh-CN" altLang="en-US" sz="1600" dirty="0">
                <a:latin typeface="SimSun" panose="02010600030101010101" pitchFamily="2" charset="-122"/>
                <a:ea typeface="SimSun" panose="02010600030101010101" pitchFamily="2" charset="-122"/>
              </a:rPr>
              <a:t>分析投资组合的行业分布结果</a:t>
            </a:r>
            <a:endParaRPr lang="en-US" altLang="zh-CN" sz="1600" dirty="0">
              <a:latin typeface="SimSun" panose="02010600030101010101" pitchFamily="2" charset="-122"/>
              <a:ea typeface="SimSun" panose="02010600030101010101" pitchFamily="2" charset="-122"/>
            </a:endParaRPr>
          </a:p>
          <a:p>
            <a:pPr lvl="1"/>
            <a:r>
              <a:rPr lang="zh-CN" altLang="en-US" sz="1600" dirty="0">
                <a:latin typeface="SimSun" panose="02010600030101010101" pitchFamily="2" charset="-122"/>
                <a:ea typeface="SimSun" panose="02010600030101010101" pitchFamily="2" charset="-122"/>
              </a:rPr>
              <a:t>计算相关回测指标和可视化呈现</a:t>
            </a:r>
            <a:endParaRPr lang="en-US" altLang="zh-CN" sz="1600" dirty="0">
              <a:latin typeface="SimSun" panose="02010600030101010101" pitchFamily="2" charset="-122"/>
              <a:ea typeface="SimSun" panose="02010600030101010101" pitchFamily="2" charset="-122"/>
            </a:endParaRPr>
          </a:p>
          <a:p>
            <a:pPr lvl="1"/>
            <a:endParaRPr lang="en-US" altLang="zh-CN" sz="1600"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797390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代码结构及逻辑</a:t>
            </a:r>
            <a:endParaRPr lang="en-US" dirty="0"/>
          </a:p>
        </p:txBody>
      </p:sp>
      <p:pic>
        <p:nvPicPr>
          <p:cNvPr id="7" name="图片 6">
            <a:extLst>
              <a:ext uri="{FF2B5EF4-FFF2-40B4-BE49-F238E27FC236}">
                <a16:creationId xmlns:a16="http://schemas.microsoft.com/office/drawing/2014/main" id="{C73B3F14-5E0D-8442-1BAF-36B72ADD8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07236"/>
            <a:ext cx="9904413" cy="5401200"/>
          </a:xfrm>
          <a:prstGeom prst="rect">
            <a:avLst/>
          </a:prstGeom>
        </p:spPr>
      </p:pic>
    </p:spTree>
    <p:extLst>
      <p:ext uri="{BB962C8B-B14F-4D97-AF65-F5344CB8AC3E}">
        <p14:creationId xmlns:p14="http://schemas.microsoft.com/office/powerpoint/2010/main" val="3846334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代码结构及逻辑</a:t>
            </a:r>
            <a:endParaRPr lang="en-US" dirty="0"/>
          </a:p>
        </p:txBody>
      </p:sp>
      <p:pic>
        <p:nvPicPr>
          <p:cNvPr id="3" name="图片 2">
            <a:extLst>
              <a:ext uri="{FF2B5EF4-FFF2-40B4-BE49-F238E27FC236}">
                <a16:creationId xmlns:a16="http://schemas.microsoft.com/office/drawing/2014/main" id="{C61B332A-095D-A789-3BC0-708029D327CF}"/>
              </a:ext>
            </a:extLst>
          </p:cNvPr>
          <p:cNvPicPr>
            <a:picLocks noChangeAspect="1"/>
          </p:cNvPicPr>
          <p:nvPr/>
        </p:nvPicPr>
        <p:blipFill>
          <a:blip r:embed="rId3"/>
          <a:stretch>
            <a:fillRect/>
          </a:stretch>
        </p:blipFill>
        <p:spPr>
          <a:xfrm>
            <a:off x="1187593" y="1053530"/>
            <a:ext cx="7522604" cy="5649921"/>
          </a:xfrm>
          <a:prstGeom prst="rect">
            <a:avLst/>
          </a:prstGeom>
        </p:spPr>
      </p:pic>
    </p:spTree>
    <p:extLst>
      <p:ext uri="{BB962C8B-B14F-4D97-AF65-F5344CB8AC3E}">
        <p14:creationId xmlns:p14="http://schemas.microsoft.com/office/powerpoint/2010/main" val="381557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代码结构及逻辑</a:t>
            </a:r>
            <a:endParaRPr lang="en-US" dirty="0"/>
          </a:p>
        </p:txBody>
      </p:sp>
      <p:pic>
        <p:nvPicPr>
          <p:cNvPr id="4" name="图片 3">
            <a:extLst>
              <a:ext uri="{FF2B5EF4-FFF2-40B4-BE49-F238E27FC236}">
                <a16:creationId xmlns:a16="http://schemas.microsoft.com/office/drawing/2014/main" id="{D741A3CB-52B4-7347-B3EA-532D19CA42B3}"/>
              </a:ext>
            </a:extLst>
          </p:cNvPr>
          <p:cNvPicPr>
            <a:picLocks noChangeAspect="1"/>
          </p:cNvPicPr>
          <p:nvPr/>
        </p:nvPicPr>
        <p:blipFill>
          <a:blip r:embed="rId3"/>
          <a:stretch>
            <a:fillRect/>
          </a:stretch>
        </p:blipFill>
        <p:spPr>
          <a:xfrm>
            <a:off x="16476" y="1521582"/>
            <a:ext cx="9871459" cy="4392488"/>
          </a:xfrm>
          <a:prstGeom prst="rect">
            <a:avLst/>
          </a:prstGeom>
        </p:spPr>
      </p:pic>
    </p:spTree>
    <p:extLst>
      <p:ext uri="{BB962C8B-B14F-4D97-AF65-F5344CB8AC3E}">
        <p14:creationId xmlns:p14="http://schemas.microsoft.com/office/powerpoint/2010/main" val="1177289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代码结构及逻辑</a:t>
            </a:r>
            <a:endParaRPr lang="en-US" dirty="0"/>
          </a:p>
        </p:txBody>
      </p:sp>
      <p:pic>
        <p:nvPicPr>
          <p:cNvPr id="5" name="图片 4">
            <a:extLst>
              <a:ext uri="{FF2B5EF4-FFF2-40B4-BE49-F238E27FC236}">
                <a16:creationId xmlns:a16="http://schemas.microsoft.com/office/drawing/2014/main" id="{9869792F-2E1B-AE4A-F305-431A43E26064}"/>
              </a:ext>
            </a:extLst>
          </p:cNvPr>
          <p:cNvPicPr>
            <a:picLocks noChangeAspect="1"/>
          </p:cNvPicPr>
          <p:nvPr/>
        </p:nvPicPr>
        <p:blipFill>
          <a:blip r:embed="rId3"/>
          <a:stretch>
            <a:fillRect/>
          </a:stretch>
        </p:blipFill>
        <p:spPr>
          <a:xfrm>
            <a:off x="588039" y="1132535"/>
            <a:ext cx="8728334" cy="5430190"/>
          </a:xfrm>
          <a:prstGeom prst="rect">
            <a:avLst/>
          </a:prstGeom>
        </p:spPr>
      </p:pic>
    </p:spTree>
    <p:extLst>
      <p:ext uri="{BB962C8B-B14F-4D97-AF65-F5344CB8AC3E}">
        <p14:creationId xmlns:p14="http://schemas.microsoft.com/office/powerpoint/2010/main" val="1952178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代码结构及逻辑</a:t>
            </a:r>
            <a:endParaRPr lang="en-US" dirty="0"/>
          </a:p>
        </p:txBody>
      </p:sp>
      <p:pic>
        <p:nvPicPr>
          <p:cNvPr id="3" name="图片 2">
            <a:extLst>
              <a:ext uri="{FF2B5EF4-FFF2-40B4-BE49-F238E27FC236}">
                <a16:creationId xmlns:a16="http://schemas.microsoft.com/office/drawing/2014/main" id="{9ACF3F42-1AE1-B6E7-3BC5-44F0A5823D52}"/>
              </a:ext>
            </a:extLst>
          </p:cNvPr>
          <p:cNvPicPr>
            <a:picLocks noChangeAspect="1"/>
          </p:cNvPicPr>
          <p:nvPr/>
        </p:nvPicPr>
        <p:blipFill>
          <a:blip r:embed="rId3"/>
          <a:stretch>
            <a:fillRect/>
          </a:stretch>
        </p:blipFill>
        <p:spPr>
          <a:xfrm>
            <a:off x="365434" y="2061642"/>
            <a:ext cx="9173543" cy="3123348"/>
          </a:xfrm>
          <a:prstGeom prst="rect">
            <a:avLst/>
          </a:prstGeom>
        </p:spPr>
      </p:pic>
    </p:spTree>
    <p:extLst>
      <p:ext uri="{BB962C8B-B14F-4D97-AF65-F5344CB8AC3E}">
        <p14:creationId xmlns:p14="http://schemas.microsoft.com/office/powerpoint/2010/main" val="1375615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运行结果展示</a:t>
            </a:r>
            <a:endParaRPr lang="en-US" dirty="0"/>
          </a:p>
        </p:txBody>
      </p:sp>
      <p:sp>
        <p:nvSpPr>
          <p:cNvPr id="3" name="Text Placeholder 5"/>
          <p:cNvSpPr txBox="1">
            <a:spLocks/>
          </p:cNvSpPr>
          <p:nvPr/>
        </p:nvSpPr>
        <p:spPr>
          <a:xfrm>
            <a:off x="264840" y="1160463"/>
            <a:ext cx="9403035" cy="5149850"/>
          </a:xfrm>
          <a:prstGeom prst="rect">
            <a:avLst/>
          </a:prstGeom>
        </p:spPr>
        <p:txBody>
          <a:bodyPr/>
          <a:lstStyle>
            <a:lvl1pPr marL="188568" indent="-188568" algn="l" defTabSz="957925" rtl="0" eaLnBrk="1" latinLnBrk="0" hangingPunct="1">
              <a:lnSpc>
                <a:spcPct val="90000"/>
              </a:lnSpc>
              <a:spcBef>
                <a:spcPts val="1467"/>
              </a:spcBef>
              <a:buClr>
                <a:schemeClr val="bg2"/>
              </a:buClr>
              <a:buSzPct val="100000"/>
              <a:buFont typeface="Arial" pitchFamily="34" charset="0"/>
              <a:buChar char="■"/>
              <a:defRPr sz="1700" kern="1200">
                <a:solidFill>
                  <a:schemeClr val="tx1"/>
                </a:solidFill>
                <a:latin typeface="Palatino Linotype" panose="02040502050505030304" pitchFamily="18" charset="0"/>
                <a:ea typeface="+mn-ea"/>
                <a:cs typeface="Arial" pitchFamily="34" charset="0"/>
              </a:defRPr>
            </a:lvl1pPr>
            <a:lvl2pPr marL="325695" indent="-134110" algn="l" defTabSz="957925" rtl="0" eaLnBrk="1" latinLnBrk="0" hangingPunct="1">
              <a:lnSpc>
                <a:spcPct val="90000"/>
              </a:lnSpc>
              <a:spcBef>
                <a:spcPts val="943"/>
              </a:spcBef>
              <a:buClr>
                <a:schemeClr val="bg2"/>
              </a:buClr>
              <a:buFont typeface="Arial" pitchFamily="34" charset="0"/>
              <a:buChar char="•"/>
              <a:defRPr sz="1700" kern="1200">
                <a:solidFill>
                  <a:schemeClr val="tx1"/>
                </a:solidFill>
                <a:latin typeface="Palatino Linotype" panose="02040502050505030304" pitchFamily="18" charset="0"/>
                <a:ea typeface="+mn-ea"/>
                <a:cs typeface="Arial" pitchFamily="34" charset="0"/>
              </a:defRPr>
            </a:lvl2pPr>
            <a:lvl3pPr marL="512905" indent="-188568" algn="l" defTabSz="957925" rtl="0" eaLnBrk="1" latinLnBrk="0" hangingPunct="1">
              <a:lnSpc>
                <a:spcPct val="90000"/>
              </a:lnSpc>
              <a:spcBef>
                <a:spcPts val="629"/>
              </a:spcBef>
              <a:buClr>
                <a:schemeClr val="bg2"/>
              </a:buClr>
              <a:buFont typeface="Arial" pitchFamily="34" charset="0"/>
              <a:buChar char="–"/>
              <a:defRPr sz="1700" kern="1200">
                <a:solidFill>
                  <a:schemeClr val="tx1"/>
                </a:solidFill>
                <a:latin typeface="Palatino Linotype" panose="02040502050505030304" pitchFamily="18" charset="0"/>
                <a:ea typeface="+mn-ea"/>
                <a:cs typeface="Arial" pitchFamily="34" charset="0"/>
              </a:defRPr>
            </a:lvl3pPr>
            <a:lvl4pPr marL="663759" indent="-143689" algn="l" defTabSz="957925" rtl="0" eaLnBrk="1" latinLnBrk="0" hangingPunct="1">
              <a:lnSpc>
                <a:spcPct val="90000"/>
              </a:lnSpc>
              <a:spcBef>
                <a:spcPts val="210"/>
              </a:spcBef>
              <a:buClr>
                <a:schemeClr val="bg2"/>
              </a:buClr>
              <a:buFont typeface="Arial" pitchFamily="34" charset="0"/>
              <a:buChar char="-"/>
              <a:defRPr sz="1700" kern="1200">
                <a:solidFill>
                  <a:schemeClr val="tx1"/>
                </a:solidFill>
                <a:latin typeface="Palatino Linotype" panose="02040502050505030304" pitchFamily="18" charset="0"/>
                <a:ea typeface="+mn-ea"/>
                <a:cs typeface="Arial" pitchFamily="34" charset="0"/>
              </a:defRPr>
            </a:lvl4pPr>
            <a:lvl5pPr marL="807071" indent="-143312" algn="l" defTabSz="957925" rtl="0" eaLnBrk="1" latinLnBrk="0" hangingPunct="1">
              <a:lnSpc>
                <a:spcPct val="90000"/>
              </a:lnSpc>
              <a:spcBef>
                <a:spcPts val="105"/>
              </a:spcBef>
              <a:buClr>
                <a:schemeClr val="bg2"/>
              </a:buClr>
              <a:buFont typeface="Arial" pitchFamily="34" charset="0"/>
              <a:buChar char="-"/>
              <a:defRPr sz="1700" kern="1200">
                <a:solidFill>
                  <a:schemeClr val="tx1"/>
                </a:solidFill>
                <a:latin typeface="Palatino Linotype" panose="02040502050505030304" pitchFamily="18" charset="0"/>
                <a:ea typeface="+mn-ea"/>
                <a:cs typeface="Arial" pitchFamily="34" charset="0"/>
              </a:defRPr>
            </a:lvl5pPr>
            <a:lvl6pPr marL="2634295" indent="-239481" algn="l" defTabSz="957925"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13258" indent="-239481" algn="l" defTabSz="957925"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92220" indent="-239481" algn="l" defTabSz="957925"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71183" indent="-239481" algn="l" defTabSz="957925"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zh-CN" altLang="en-US" sz="1600" dirty="0"/>
              <a:t>读取数据部分</a:t>
            </a:r>
            <a:endParaRPr lang="en-US" sz="1600" dirty="0"/>
          </a:p>
        </p:txBody>
      </p:sp>
      <p:pic>
        <p:nvPicPr>
          <p:cNvPr id="7" name="图片 6">
            <a:extLst>
              <a:ext uri="{FF2B5EF4-FFF2-40B4-BE49-F238E27FC236}">
                <a16:creationId xmlns:a16="http://schemas.microsoft.com/office/drawing/2014/main" id="{1CE7EE20-7346-24F6-A3FC-886236827F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694" y="1665598"/>
            <a:ext cx="4932548" cy="2514727"/>
          </a:xfrm>
          <a:prstGeom prst="rect">
            <a:avLst/>
          </a:prstGeom>
        </p:spPr>
      </p:pic>
      <p:pic>
        <p:nvPicPr>
          <p:cNvPr id="9" name="图片 8">
            <a:extLst>
              <a:ext uri="{FF2B5EF4-FFF2-40B4-BE49-F238E27FC236}">
                <a16:creationId xmlns:a16="http://schemas.microsoft.com/office/drawing/2014/main" id="{913A9AB6-C72B-4E47-3133-72D5BC4446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2635" y="4051255"/>
            <a:ext cx="4343623" cy="2387723"/>
          </a:xfrm>
          <a:prstGeom prst="rect">
            <a:avLst/>
          </a:prstGeom>
        </p:spPr>
      </p:pic>
    </p:spTree>
    <p:extLst>
      <p:ext uri="{BB962C8B-B14F-4D97-AF65-F5344CB8AC3E}">
        <p14:creationId xmlns:p14="http://schemas.microsoft.com/office/powerpoint/2010/main" val="5661247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2077&quot;/&gt;&lt;CPresentation id=&quot;1&quot;&gt;&lt;m_precDefaultNumber&gt;&lt;m_chMinusSymbol&gt;-&lt;/m_chMinusSymbol&gt;&lt;m_chDecimalSymbol17909&gt;.&lt;/m_chDecimalSymbol17909&gt;&lt;m_nGroupingDigits17909 val=&quot;3&quot;/&gt;&lt;m_chGroupingSymbol17909&gt;,&lt;/m_chGroupingSymbol17909&gt;&lt;/m_precDefaultNumber&gt;&lt;m_precDefaultPercent&gt;&lt;m_chMinusSymbol&gt;-&lt;/m_chMinusSymbol&gt;&lt;m_nDecimalDigits17909 val=&quot;1&quot;/&gt;&lt;m_chDecimalSymbol17909&gt;.&lt;/m_chDecimalSymbol17909&gt;&lt;m_nGroupingDigits17909 val=&quot;3&quot;/&gt;&lt;m_chGroupingSymbol17909&gt;,&lt;/m_chGroupingSymbol17909&gt;&lt;m_strSuffix17909&gt;%&lt;/m_strSuffix17909&gt;&lt;/m_precDefaultPercent&gt;&lt;m_precDefaultDate&gt;&lt;m_strFormatTime&gt;%#m/%#d/%Y&lt;/m_strFormatTime&gt;&lt;/m_precDefaultDate&gt;&lt;m_precDefaultYear/&gt;&lt;m_precDefaultQuarter/&gt;&lt;m_precDefaultMonth/&gt;&lt;m_precDefaultWeek/&gt;&lt;m_precDefaultDay/&gt;&lt;m_mruColor&gt;&lt;m_vecMRU length=&quot;12&quot;&gt;&lt;elem m_fUsage=&quot;1.68322986240641190000E+000&quot;&gt;&lt;m_ppcolschidx val=&quot;0&quot;/&gt;&lt;m_rgb r=&quot;9b&quot; g=&quot;17&quot; b=&quot;17&quot;/&gt;&lt;/elem&gt;&lt;elem m_fUsage=&quot;1.50338772469263370000E+000&quot;&gt;&lt;m_ppcolschidx val=&quot;0&quot;/&gt;&lt;m_rgb r=&quot;e5&quot; g=&quot;52&quot; b=&quot;52&quot;/&gt;&lt;/elem&gt;&lt;elem m_fUsage=&quot;1.22240875340971660000E+000&quot;&gt;&lt;m_ppcolschidx val=&quot;0&quot;/&gt;&lt;m_rgb r=&quot;c0&quot; g=&quot;0&quot; b=&quot;0&quot;/&gt;&lt;/elem&gt;&lt;elem m_fUsage=&quot;1.01916297527188230000E+000&quot;&gt;&lt;m_ppcolschidx val=&quot;0&quot;/&gt;&lt;m_rgb r=&quot;ee&quot; g=&quot;8b&quot; b=&quot;8b&quot;/&gt;&lt;/elem&gt;&lt;elem m_fUsage=&quot;9.90952901816634310000E-001&quot;&gt;&lt;m_ppcolschidx val=&quot;0&quot;/&gt;&lt;m_rgb r=&quot;f6&quot; g=&quot;c5&quot; b=&quot;c5&quot;/&gt;&lt;/elem&gt;&lt;elem m_fUsage=&quot;7.96036907042989350000E-001&quot;&gt;&lt;m_ppcolschidx val=&quot;0&quot;/&gt;&lt;m_rgb r=&quot;8c&quot; g=&quot;0&quot; b=&quot;0&quot;/&gt;&lt;/elem&gt;&lt;elem m_fUsage=&quot;7.74929666165770640000E-001&quot;&gt;&lt;m_ppcolschidx val=&quot;0&quot;/&gt;&lt;m_rgb r=&quot;74&quot; g=&quot;11&quot; b=&quot;11&quot;/&gt;&lt;/elem&gt;&lt;elem m_fUsage=&quot;6.20506540339557430000E-001&quot;&gt;&lt;m_ppcolschidx val=&quot;0&quot;/&gt;&lt;m_rgb r=&quot;b7&quot; g=&quot;84&quot; b=&quot;84&quot;/&gt;&lt;/elem&gt;&lt;elem m_fUsage=&quot;5.37470833195205280000E-001&quot;&gt;&lt;m_ppcolschidx val=&quot;0&quot;/&gt;&lt;m_rgb r=&quot;c5&quot; g=&quot;a0&quot; b=&quot;a0&quot;/&gt;&lt;/elem&gt;&lt;elem m_fUsage=&quot;4.22298087940373430000E-001&quot;&gt;&lt;m_ppcolschidx val=&quot;0&quot;/&gt;&lt;m_rgb r=&quot;d6&quot; g=&quot;bf&quot; b=&quot;bf&quot;/&gt;&lt;/elem&gt;&lt;elem m_fUsage=&quot;2.57980839435674180000E-001&quot;&gt;&lt;m_ppcolschidx val=&quot;0&quot;/&gt;&lt;m_rgb r=&quot;73&quot; g=&quot;0&quot; b=&quot;0&quot;/&gt;&lt;/elem&gt;&lt;elem m_fUsage=&quot;1.65995699549193580000E-001&quot;&gt;&lt;m_ppcolschidx val=&quot;0&quot;/&gt;&lt;m_rgb r=&quot;4e&quot; g=&quot;c&quot; b=&quot;c&quot;/&gt;&lt;/elem&gt;&lt;/m_vecMRU&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xI7QwSDGFEKBDcoj1l7SdA"/>
</p:tagLst>
</file>

<file path=ppt/theme/theme1.xml><?xml version="1.0" encoding="utf-8"?>
<a:theme xmlns:a="http://schemas.openxmlformats.org/drawingml/2006/main" name="CR Onlytext">
  <a:themeElements>
    <a:clrScheme name="ATK Color 2012_01">
      <a:dk1>
        <a:srgbClr val="000000"/>
      </a:dk1>
      <a:lt1>
        <a:srgbClr val="FFFFFF"/>
      </a:lt1>
      <a:dk2>
        <a:srgbClr val="778242"/>
      </a:dk2>
      <a:lt2>
        <a:srgbClr val="9B1717"/>
      </a:lt2>
      <a:accent1>
        <a:srgbClr val="364086"/>
      </a:accent1>
      <a:accent2>
        <a:srgbClr val="EFEEEC"/>
      </a:accent2>
      <a:accent3>
        <a:srgbClr val="ADABA1"/>
      </a:accent3>
      <a:accent4>
        <a:srgbClr val="858274"/>
      </a:accent4>
      <a:accent5>
        <a:srgbClr val="FCA248"/>
      </a:accent5>
      <a:accent6>
        <a:srgbClr val="CDD773"/>
      </a:accent6>
      <a:hlink>
        <a:srgbClr val="364086"/>
      </a:hlink>
      <a:folHlink>
        <a:srgbClr val="A3AADA"/>
      </a:folHlink>
    </a:clrScheme>
    <a:fontScheme name="ATK Font 2012_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6350" cap="flat">
          <a:noFill/>
          <a:miter lim="800000"/>
        </a:ln>
      </a:spPr>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defPPr algn="ctr">
          <a:lnSpc>
            <a:spcPct val="90000"/>
          </a:lnSpc>
          <a:spcBef>
            <a:spcPts val="900"/>
          </a:spcBef>
          <a:defRPr sz="1400" dirty="0" err="1" smtClean="0">
            <a:solidFill>
              <a:schemeClr val="bg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accent3"/>
          </a:solidFill>
          <a:miter lim="800000"/>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ln w="6350" cap="flat">
          <a:noFill/>
          <a:miter lim="800000"/>
        </a:ln>
      </a:spPr>
      <a:bodyPr wrap="none" lIns="0" tIns="0" rIns="0" bIns="0" rtlCol="0" anchor="t" anchorCtr="0">
        <a:spAutoFit/>
      </a:bodyPr>
      <a:lstStyle>
        <a:defPPr>
          <a:lnSpc>
            <a:spcPct val="90000"/>
          </a:lnSpc>
          <a:spcBef>
            <a:spcPts val="600"/>
          </a:spcBef>
          <a:buClr>
            <a:schemeClr val="bg2"/>
          </a:buClr>
          <a:defRPr sz="1400" dirty="0" smtClean="0">
            <a:latin typeface="Arial" pitchFamily="34" charset="0"/>
            <a:cs typeface="Arial" pitchFamily="34" charset="0"/>
          </a:defRPr>
        </a:defPPr>
      </a:lstStyle>
    </a:txDef>
  </a:objectDefaults>
  <a:extraClrSchemeLst/>
  <a:custClrLst>
    <a:custClr name="Custom Color 1">
      <a:srgbClr val="9B1717"/>
    </a:custClr>
    <a:custClr name="Custom Color 2">
      <a:srgbClr val="DCDC00"/>
    </a:custClr>
    <a:custClr name="Custom Color 3">
      <a:srgbClr val="289055"/>
    </a:custClr>
  </a:custClrLst>
</a:theme>
</file>

<file path=ppt/theme/theme2.xml><?xml version="1.0" encoding="utf-8"?>
<a:theme xmlns:a="http://schemas.openxmlformats.org/drawingml/2006/main" name="Office Theme">
  <a:themeElements>
    <a:clrScheme name="ATK Color 2012_01">
      <a:dk1>
        <a:srgbClr val="000000"/>
      </a:dk1>
      <a:lt1>
        <a:srgbClr val="FFFFFF"/>
      </a:lt1>
      <a:dk2>
        <a:srgbClr val="778242"/>
      </a:dk2>
      <a:lt2>
        <a:srgbClr val="9B1717"/>
      </a:lt2>
      <a:accent1>
        <a:srgbClr val="364086"/>
      </a:accent1>
      <a:accent2>
        <a:srgbClr val="EFEEEC"/>
      </a:accent2>
      <a:accent3>
        <a:srgbClr val="ADABA1"/>
      </a:accent3>
      <a:accent4>
        <a:srgbClr val="858274"/>
      </a:accent4>
      <a:accent5>
        <a:srgbClr val="FCA248"/>
      </a:accent5>
      <a:accent6>
        <a:srgbClr val="CDD773"/>
      </a:accent6>
      <a:hlink>
        <a:srgbClr val="364086"/>
      </a:hlink>
      <a:folHlink>
        <a:srgbClr val="A3AAD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983</Words>
  <Application>Microsoft Macintosh PowerPoint</Application>
  <PresentationFormat>自定义</PresentationFormat>
  <Paragraphs>101</Paragraphs>
  <Slides>16</Slides>
  <Notes>12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5" baseType="lpstr">
      <vt:lpstr>SimSun</vt:lpstr>
      <vt:lpstr>PMingLiU</vt:lpstr>
      <vt:lpstr>Arial</vt:lpstr>
      <vt:lpstr>Palatino Linotype</vt:lpstr>
      <vt:lpstr>Times New Roman</vt:lpstr>
      <vt:lpstr>Vrinda</vt:lpstr>
      <vt:lpstr>Wingdings 2</vt:lpstr>
      <vt:lpstr>CR Onlytext</vt:lpstr>
      <vt:lpstr>think-cell Slide</vt:lpstr>
      <vt:lpstr>多因子回测框架项目</vt:lpstr>
      <vt:lpstr>因子选股</vt:lpstr>
      <vt:lpstr>排序法</vt:lpstr>
      <vt:lpstr>代码结构及逻辑</vt:lpstr>
      <vt:lpstr>代码结构及逻辑</vt:lpstr>
      <vt:lpstr>代码结构及逻辑</vt:lpstr>
      <vt:lpstr>代码结构及逻辑</vt:lpstr>
      <vt:lpstr>代码结构及逻辑</vt:lpstr>
      <vt:lpstr>运行结果展示</vt:lpstr>
      <vt:lpstr>运行结果展示</vt:lpstr>
      <vt:lpstr>运行结果展示</vt:lpstr>
      <vt:lpstr>运行结果展示</vt:lpstr>
      <vt:lpstr>运行结果展示</vt:lpstr>
      <vt:lpstr>运行结果展示</vt:lpstr>
      <vt:lpstr>小组分工</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2014-03-26T02:17:58Z</dcterms:created>
  <dcterms:modified xsi:type="dcterms:W3CDTF">2024-01-10T08:03:13Z</dcterms:modified>
  <cp:version>112013</cp:version>
</cp:coreProperties>
</file>