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2" r:id="rId4"/>
    <p:sldId id="263" r:id="rId5"/>
    <p:sldId id="264" r:id="rId6"/>
    <p:sldId id="267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62F8B-A800-43AF-84A2-FDF0F73ACF3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F010-2B82-4888-8C22-D4EDA26008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9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62F8B-A800-43AF-84A2-FDF0F73ACF3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F010-2B82-4888-8C22-D4EDA26008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4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62F8B-A800-43AF-84A2-FDF0F73ACF3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F010-2B82-4888-8C22-D4EDA26008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2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62F8B-A800-43AF-84A2-FDF0F73ACF3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F010-2B82-4888-8C22-D4EDA26008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5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62F8B-A800-43AF-84A2-FDF0F73ACF3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F010-2B82-4888-8C22-D4EDA26008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4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62F8B-A800-43AF-84A2-FDF0F73ACF3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F010-2B82-4888-8C22-D4EDA26008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62F8B-A800-43AF-84A2-FDF0F73ACF3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F010-2B82-4888-8C22-D4EDA26008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4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62F8B-A800-43AF-84A2-FDF0F73ACF3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F010-2B82-4888-8C22-D4EDA26008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5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62F8B-A800-43AF-84A2-FDF0F73ACF3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F010-2B82-4888-8C22-D4EDA26008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2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62F8B-A800-43AF-84A2-FDF0F73ACF3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F010-2B82-4888-8C22-D4EDA26008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5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62F8B-A800-43AF-84A2-FDF0F73ACF3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F010-2B82-4888-8C22-D4EDA26008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62F8B-A800-43AF-84A2-FDF0F73ACF3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5F010-2B82-4888-8C22-D4EDA26008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7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ton.dev/86757ecb2/v/0/p/94921e-multisignature-wallet-management-in-tonos-cli/t/7554a3" TargetMode="External"/><Relationship Id="rId2" Type="http://schemas.openxmlformats.org/officeDocument/2006/relationships/hyperlink" Target="https://docs.ton.dev/86757ecb2/v/0/p/94921e-multisignature-wallet-management-in-tonos-cli/t/478a5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ton.dev/86757ecb2/v/0/p/94921e-multisignature-wallet-management-in-tonos-cli/t/61177b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037806" y="618308"/>
            <a:ext cx="6897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EVERSCALE ACADADEMY WORKSHOP </a:t>
            </a:r>
            <a:r>
              <a:rPr lang="en-US" sz="40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#6</a:t>
            </a:r>
            <a:endParaRPr lang="en-US" sz="40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3872">
            <a:off x="3063169" y="2020124"/>
            <a:ext cx="5288351" cy="455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2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88274" y="383177"/>
            <a:ext cx="3213463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PLAN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30172" y="1547223"/>
            <a:ext cx="4470400" cy="494937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Explore and Deploy the </a:t>
            </a:r>
            <a:r>
              <a:rPr lang="en-US" sz="36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MultiSig</a:t>
            </a:r>
            <a:r>
              <a:rPr lang="en-US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Wallet and Application in </a:t>
            </a:r>
            <a:r>
              <a:rPr lang="en-US" sz="36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DeBot</a:t>
            </a:r>
            <a:endParaRPr lang="en-US" sz="36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endParaRPr 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endParaRPr lang="en-US" sz="24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*</a:t>
            </a:r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Deploy </a:t>
            </a:r>
            <a:r>
              <a:rPr lang="en-US" sz="32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Multisig</a:t>
            </a:r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Wallet</a:t>
            </a:r>
          </a:p>
          <a:p>
            <a:pPr algn="ctr"/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*</a:t>
            </a:r>
            <a:r>
              <a:rPr lang="en-US" sz="32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Multisig</a:t>
            </a:r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2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DeBot</a:t>
            </a:r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Usage</a:t>
            </a:r>
          </a:p>
          <a:p>
            <a:pPr algn="ctr"/>
            <a:endParaRPr 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245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55521" y="322218"/>
            <a:ext cx="7532913" cy="1041291"/>
          </a:xfr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Multi-signature Wallets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548" y="1607348"/>
            <a:ext cx="4727303" cy="507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716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55619" y="2025922"/>
            <a:ext cx="10515600" cy="43835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Multi-signature </a:t>
            </a:r>
            <a:r>
              <a:rPr lang="en-US" dirty="0"/>
              <a:t>wallets can have up to 32 </a:t>
            </a:r>
            <a:r>
              <a:rPr lang="en-US" dirty="0">
                <a:hlinkClick r:id="rId2"/>
              </a:rPr>
              <a:t>custodians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By default they can queue up to 5 </a:t>
            </a:r>
            <a:r>
              <a:rPr lang="en-US" dirty="0">
                <a:hlinkClick r:id="rId3"/>
              </a:rPr>
              <a:t>transactions</a:t>
            </a:r>
            <a:r>
              <a:rPr lang="en-US" dirty="0"/>
              <a:t> from each single custodian to be </a:t>
            </a:r>
            <a:r>
              <a:rPr lang="en-US" dirty="0">
                <a:hlinkClick r:id="rId4"/>
              </a:rPr>
              <a:t>confirmed</a:t>
            </a:r>
            <a:r>
              <a:rPr lang="en-US" dirty="0"/>
              <a:t> by other custodians.</a:t>
            </a:r>
          </a:p>
          <a:p>
            <a:pPr>
              <a:lnSpc>
                <a:spcPct val="150000"/>
              </a:lnSpc>
            </a:pPr>
            <a:r>
              <a:rPr lang="en-US" dirty="0"/>
              <a:t>Default transaction lifetime is 1 hour.</a:t>
            </a:r>
          </a:p>
          <a:p>
            <a:pPr>
              <a:lnSpc>
                <a:spcPct val="150000"/>
              </a:lnSpc>
            </a:pPr>
            <a:r>
              <a:rPr lang="en-US" dirty="0"/>
              <a:t>Minimal amount that can be transferred is 0.001 token.</a:t>
            </a:r>
          </a:p>
          <a:p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464525" y="753544"/>
            <a:ext cx="6409509" cy="7694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Wallet Characteristics</a:t>
            </a:r>
            <a:endParaRPr lang="en-US" sz="4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370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11086" y="339000"/>
            <a:ext cx="8133805" cy="958577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Create Wallet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23999"/>
            <a:ext cx="10515600" cy="50074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Create </a:t>
            </a:r>
            <a:r>
              <a:rPr lang="en-US" dirty="0"/>
              <a:t>wallet seed phrase</a:t>
            </a:r>
          </a:p>
          <a:p>
            <a:pPr>
              <a:lnSpc>
                <a:spcPct val="150000"/>
              </a:lnSpc>
            </a:pPr>
            <a:r>
              <a:rPr lang="en-US" dirty="0"/>
              <a:t>Generate deployment key pair file with wallet private/public keys based on the wallet seed phrase</a:t>
            </a:r>
          </a:p>
          <a:p>
            <a:pPr>
              <a:lnSpc>
                <a:spcPct val="150000"/>
              </a:lnSpc>
            </a:pPr>
            <a:r>
              <a:rPr lang="en-US" dirty="0"/>
              <a:t>Generate wallet address based on the wallet seed phrase</a:t>
            </a:r>
          </a:p>
          <a:p>
            <a:pPr>
              <a:lnSpc>
                <a:spcPct val="150000"/>
              </a:lnSpc>
            </a:pPr>
            <a:r>
              <a:rPr lang="en-US" dirty="0"/>
              <a:t>Send some tokens to the wallet address</a:t>
            </a:r>
          </a:p>
          <a:p>
            <a:pPr>
              <a:lnSpc>
                <a:spcPct val="150000"/>
              </a:lnSpc>
            </a:pPr>
            <a:r>
              <a:rPr lang="en-US" dirty="0"/>
              <a:t>Deploy wallet (set custodians)</a:t>
            </a:r>
          </a:p>
        </p:txBody>
      </p:sp>
    </p:spTree>
    <p:extLst>
      <p:ext uri="{BB962C8B-B14F-4D97-AF65-F5344CB8AC3E}">
        <p14:creationId xmlns:p14="http://schemas.microsoft.com/office/powerpoint/2010/main" val="2240428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87434" y="2577102"/>
            <a:ext cx="9699171" cy="1325563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PRACTICAL DEMONSTRATION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834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5651" y="24987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Questions?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53127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3071</TotalTime>
  <Words>121</Words>
  <Application>Microsoft Office PowerPoint</Application>
  <PresentationFormat>Grand écran</PresentationFormat>
  <Paragraphs>22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Multi-signature Wallets</vt:lpstr>
      <vt:lpstr>Présentation PowerPoint</vt:lpstr>
      <vt:lpstr>Create Wallet</vt:lpstr>
      <vt:lpstr>PRACTICAL DEMONSTRATION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Windows User</dc:creator>
  <cp:lastModifiedBy>Windows User</cp:lastModifiedBy>
  <cp:revision>26</cp:revision>
  <dcterms:created xsi:type="dcterms:W3CDTF">2021-12-03T19:13:03Z</dcterms:created>
  <dcterms:modified xsi:type="dcterms:W3CDTF">2021-12-27T10:06:25Z</dcterms:modified>
</cp:coreProperties>
</file>