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Elli360/MaskFreeAdventures" TargetMode="External"/><Relationship Id="rId1" Type="http://schemas.openxmlformats.org/officeDocument/2006/relationships/hyperlink" Target="https://elli360.github.io/MaskFreeAdventures/" TargetMode="Externa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lli360.github.io/MaskFreeAdventures/" TargetMode="External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hyperlink" Target="https://github.com/Elli360/MaskFreeAdventures" TargetMode="Externa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00FCC-AB43-4FCF-831B-8F1FF7973F3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C847A9D-4C01-49E7-906E-E14722FBE42E}">
      <dgm:prSet custT="1"/>
      <dgm:spPr/>
      <dgm:t>
        <a:bodyPr/>
        <a:lstStyle/>
        <a:p>
          <a:pPr>
            <a:defRPr cap="all"/>
          </a:pPr>
          <a:r>
            <a:rPr lang="en-US" sz="1300" b="0" i="0" kern="1200" cap="none" spc="-113" dirty="0">
              <a:solidFill>
                <a:srgbClr val="002060"/>
              </a:solidFill>
              <a:effectLst/>
              <a:latin typeface="+mn-lt"/>
              <a:ea typeface="+mn-ea"/>
              <a:cs typeface="+mn-cs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https://elli360.github.io/MaskFreeAdventures/</a:t>
          </a:r>
          <a:endParaRPr lang="en-US" sz="1300" b="0" i="0" kern="1200" cap="none" spc="-113" dirty="0">
            <a:solidFill>
              <a:srgbClr val="002060"/>
            </a:solidFill>
            <a:effectLst/>
            <a:latin typeface="+mn-lt"/>
            <a:ea typeface="+mn-ea"/>
            <a:cs typeface="+mn-cs"/>
          </a:endParaRPr>
        </a:p>
      </dgm:t>
    </dgm:pt>
    <dgm:pt modelId="{976B5283-89B0-477E-9E0D-2B443C32EFD5}" type="parTrans" cxnId="{AF9432AD-11EA-4F78-800F-393A0EC4E25D}">
      <dgm:prSet/>
      <dgm:spPr/>
      <dgm:t>
        <a:bodyPr/>
        <a:lstStyle/>
        <a:p>
          <a:endParaRPr lang="en-US"/>
        </a:p>
      </dgm:t>
    </dgm:pt>
    <dgm:pt modelId="{12A537C5-F2E8-4D84-ACD6-F4B6EA266FCF}" type="sibTrans" cxnId="{AF9432AD-11EA-4F78-800F-393A0EC4E25D}">
      <dgm:prSet/>
      <dgm:spPr/>
      <dgm:t>
        <a:bodyPr/>
        <a:lstStyle/>
        <a:p>
          <a:endParaRPr lang="en-US"/>
        </a:p>
      </dgm:t>
    </dgm:pt>
    <dgm:pt modelId="{AD923919-DD1D-4E1B-8F9F-373A5A521462}">
      <dgm:prSet custT="1"/>
      <dgm:spPr/>
      <dgm:t>
        <a:bodyPr/>
        <a:lstStyle/>
        <a:p>
          <a:pPr>
            <a:defRPr cap="all"/>
          </a:pPr>
          <a:r>
            <a:rPr lang="en-US" sz="1300" b="0" i="0" kern="1200" cap="none" spc="-113" dirty="0">
              <a:solidFill>
                <a:srgbClr val="002060"/>
              </a:solidFill>
              <a:effectLst/>
              <a:latin typeface="Rockwell" panose="02060603020205020403"/>
              <a:ea typeface="+mn-ea"/>
              <a:cs typeface="+mn-cs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https://github.com/Elli360/MaskFreeAdventures</a:t>
          </a:r>
          <a:endParaRPr lang="en-US" sz="1300" b="0" i="0" kern="1200" cap="none" spc="-113" dirty="0">
            <a:solidFill>
              <a:srgbClr val="002060"/>
            </a:solidFill>
            <a:effectLst/>
            <a:latin typeface="Rockwell" panose="02060603020205020403"/>
            <a:ea typeface="+mn-ea"/>
            <a:cs typeface="+mn-cs"/>
          </a:endParaRPr>
        </a:p>
      </dgm:t>
    </dgm:pt>
    <dgm:pt modelId="{CBDBFDFD-85D1-44B5-9762-8F43980B9ADB}" type="parTrans" cxnId="{22FE59FF-84A6-4F58-9354-DEEB3501F013}">
      <dgm:prSet/>
      <dgm:spPr/>
      <dgm:t>
        <a:bodyPr/>
        <a:lstStyle/>
        <a:p>
          <a:endParaRPr lang="en-US"/>
        </a:p>
      </dgm:t>
    </dgm:pt>
    <dgm:pt modelId="{FB6BB973-A293-4679-871D-09FFA5057026}" type="sibTrans" cxnId="{22FE59FF-84A6-4F58-9354-DEEB3501F013}">
      <dgm:prSet/>
      <dgm:spPr/>
      <dgm:t>
        <a:bodyPr/>
        <a:lstStyle/>
        <a:p>
          <a:endParaRPr lang="en-US"/>
        </a:p>
      </dgm:t>
    </dgm:pt>
    <dgm:pt modelId="{6C255739-1218-43DD-8BF4-66413A15C8A4}" type="pres">
      <dgm:prSet presAssocID="{2E300FCC-AB43-4FCF-831B-8F1FF7973F3F}" presName="root" presStyleCnt="0">
        <dgm:presLayoutVars>
          <dgm:dir/>
          <dgm:resizeHandles val="exact"/>
        </dgm:presLayoutVars>
      </dgm:prSet>
      <dgm:spPr/>
    </dgm:pt>
    <dgm:pt modelId="{4AFA26DB-F569-48EB-88F8-8E0EDA109F6B}" type="pres">
      <dgm:prSet presAssocID="{DC847A9D-4C01-49E7-906E-E14722FBE42E}" presName="compNode" presStyleCnt="0"/>
      <dgm:spPr/>
    </dgm:pt>
    <dgm:pt modelId="{D278E974-59A2-4EB7-A6FF-4974B6A0E7BD}" type="pres">
      <dgm:prSet presAssocID="{DC847A9D-4C01-49E7-906E-E14722FBE42E}" presName="iconBgRect" presStyleLbl="bgShp" presStyleIdx="0" presStyleCnt="2"/>
      <dgm:spPr/>
    </dgm:pt>
    <dgm:pt modelId="{919C7510-0C9E-4E5C-B405-1C013B0CC0B6}" type="pres">
      <dgm:prSet presAssocID="{DC847A9D-4C01-49E7-906E-E14722FBE42E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48A025BF-90AA-492A-8941-FF60B70DEB83}" type="pres">
      <dgm:prSet presAssocID="{DC847A9D-4C01-49E7-906E-E14722FBE42E}" presName="spaceRect" presStyleCnt="0"/>
      <dgm:spPr/>
    </dgm:pt>
    <dgm:pt modelId="{A9C9C84E-754D-465D-9CCD-B8B16D2AF648}" type="pres">
      <dgm:prSet presAssocID="{DC847A9D-4C01-49E7-906E-E14722FBE42E}" presName="textRect" presStyleLbl="revTx" presStyleIdx="0" presStyleCnt="2" custScaleX="148722">
        <dgm:presLayoutVars>
          <dgm:chMax val="1"/>
          <dgm:chPref val="1"/>
        </dgm:presLayoutVars>
      </dgm:prSet>
      <dgm:spPr/>
    </dgm:pt>
    <dgm:pt modelId="{D6E1A3DE-06A4-455B-8027-7BB218604A08}" type="pres">
      <dgm:prSet presAssocID="{12A537C5-F2E8-4D84-ACD6-F4B6EA266FCF}" presName="sibTrans" presStyleCnt="0"/>
      <dgm:spPr/>
    </dgm:pt>
    <dgm:pt modelId="{4CF09B4D-277C-4A3C-8A8D-DB9334F8D381}" type="pres">
      <dgm:prSet presAssocID="{AD923919-DD1D-4E1B-8F9F-373A5A521462}" presName="compNode" presStyleCnt="0"/>
      <dgm:spPr/>
    </dgm:pt>
    <dgm:pt modelId="{1F2F072B-C987-4984-8A79-DBBC5992E403}" type="pres">
      <dgm:prSet presAssocID="{AD923919-DD1D-4E1B-8F9F-373A5A521462}" presName="iconBgRect" presStyleLbl="bgShp" presStyleIdx="1" presStyleCnt="2"/>
      <dgm:spPr/>
    </dgm:pt>
    <dgm:pt modelId="{5368C1C6-069F-473A-B9DF-C20D90974BD1}" type="pres">
      <dgm:prSet presAssocID="{AD923919-DD1D-4E1B-8F9F-373A5A521462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90F0E7-90BA-4D78-8D2F-D13BC0346ED1}" type="pres">
      <dgm:prSet presAssocID="{AD923919-DD1D-4E1B-8F9F-373A5A521462}" presName="spaceRect" presStyleCnt="0"/>
      <dgm:spPr/>
    </dgm:pt>
    <dgm:pt modelId="{B0F67411-6CAB-40F6-AAC1-DE4ECEE9428A}" type="pres">
      <dgm:prSet presAssocID="{AD923919-DD1D-4E1B-8F9F-373A5A521462}" presName="textRect" presStyleLbl="revTx" presStyleIdx="1" presStyleCnt="2" custScaleX="131308" custLinFactNeighborX="1338" custLinFactNeighborY="-69">
        <dgm:presLayoutVars>
          <dgm:chMax val="1"/>
          <dgm:chPref val="1"/>
        </dgm:presLayoutVars>
      </dgm:prSet>
      <dgm:spPr/>
    </dgm:pt>
  </dgm:ptLst>
  <dgm:cxnLst>
    <dgm:cxn modelId="{4C625D14-DADD-49EF-A08C-184D0896D12B}" type="presOf" srcId="{2E300FCC-AB43-4FCF-831B-8F1FF7973F3F}" destId="{6C255739-1218-43DD-8BF4-66413A15C8A4}" srcOrd="0" destOrd="0" presId="urn:microsoft.com/office/officeart/2018/5/layout/IconCircleLabelList"/>
    <dgm:cxn modelId="{CEE96141-8EBB-4E5C-AD64-618A3D0CB76C}" type="presOf" srcId="{AD923919-DD1D-4E1B-8F9F-373A5A521462}" destId="{B0F67411-6CAB-40F6-AAC1-DE4ECEE9428A}" srcOrd="0" destOrd="0" presId="urn:microsoft.com/office/officeart/2018/5/layout/IconCircleLabelList"/>
    <dgm:cxn modelId="{D444F3A7-6BDD-422C-8E0A-AA31C948037F}" type="presOf" srcId="{DC847A9D-4C01-49E7-906E-E14722FBE42E}" destId="{A9C9C84E-754D-465D-9CCD-B8B16D2AF648}" srcOrd="0" destOrd="0" presId="urn:microsoft.com/office/officeart/2018/5/layout/IconCircleLabelList"/>
    <dgm:cxn modelId="{AF9432AD-11EA-4F78-800F-393A0EC4E25D}" srcId="{2E300FCC-AB43-4FCF-831B-8F1FF7973F3F}" destId="{DC847A9D-4C01-49E7-906E-E14722FBE42E}" srcOrd="0" destOrd="0" parTransId="{976B5283-89B0-477E-9E0D-2B443C32EFD5}" sibTransId="{12A537C5-F2E8-4D84-ACD6-F4B6EA266FCF}"/>
    <dgm:cxn modelId="{22FE59FF-84A6-4F58-9354-DEEB3501F013}" srcId="{2E300FCC-AB43-4FCF-831B-8F1FF7973F3F}" destId="{AD923919-DD1D-4E1B-8F9F-373A5A521462}" srcOrd="1" destOrd="0" parTransId="{CBDBFDFD-85D1-44B5-9762-8F43980B9ADB}" sibTransId="{FB6BB973-A293-4679-871D-09FFA5057026}"/>
    <dgm:cxn modelId="{40A21E62-E7B0-4E1E-8DDA-2AA3B7EC4F58}" type="presParOf" srcId="{6C255739-1218-43DD-8BF4-66413A15C8A4}" destId="{4AFA26DB-F569-48EB-88F8-8E0EDA109F6B}" srcOrd="0" destOrd="0" presId="urn:microsoft.com/office/officeart/2018/5/layout/IconCircleLabelList"/>
    <dgm:cxn modelId="{D6AF431F-E6B6-491C-B945-EB0F2532FDDD}" type="presParOf" srcId="{4AFA26DB-F569-48EB-88F8-8E0EDA109F6B}" destId="{D278E974-59A2-4EB7-A6FF-4974B6A0E7BD}" srcOrd="0" destOrd="0" presId="urn:microsoft.com/office/officeart/2018/5/layout/IconCircleLabelList"/>
    <dgm:cxn modelId="{CDEABDEA-473D-4D63-AD61-2CE075CEBCA9}" type="presParOf" srcId="{4AFA26DB-F569-48EB-88F8-8E0EDA109F6B}" destId="{919C7510-0C9E-4E5C-B405-1C013B0CC0B6}" srcOrd="1" destOrd="0" presId="urn:microsoft.com/office/officeart/2018/5/layout/IconCircleLabelList"/>
    <dgm:cxn modelId="{9C254870-E159-4018-B8AB-4EB4E4EAD028}" type="presParOf" srcId="{4AFA26DB-F569-48EB-88F8-8E0EDA109F6B}" destId="{48A025BF-90AA-492A-8941-FF60B70DEB83}" srcOrd="2" destOrd="0" presId="urn:microsoft.com/office/officeart/2018/5/layout/IconCircleLabelList"/>
    <dgm:cxn modelId="{9D1896DC-02D7-43DD-8B22-4E89D8C28E78}" type="presParOf" srcId="{4AFA26DB-F569-48EB-88F8-8E0EDA109F6B}" destId="{A9C9C84E-754D-465D-9CCD-B8B16D2AF648}" srcOrd="3" destOrd="0" presId="urn:microsoft.com/office/officeart/2018/5/layout/IconCircleLabelList"/>
    <dgm:cxn modelId="{3394F24B-4A0E-4343-A224-61E00D2B0EE8}" type="presParOf" srcId="{6C255739-1218-43DD-8BF4-66413A15C8A4}" destId="{D6E1A3DE-06A4-455B-8027-7BB218604A08}" srcOrd="1" destOrd="0" presId="urn:microsoft.com/office/officeart/2018/5/layout/IconCircleLabelList"/>
    <dgm:cxn modelId="{CEA64745-2AE3-4823-BD1F-4013A5F0F113}" type="presParOf" srcId="{6C255739-1218-43DD-8BF4-66413A15C8A4}" destId="{4CF09B4D-277C-4A3C-8A8D-DB9334F8D381}" srcOrd="2" destOrd="0" presId="urn:microsoft.com/office/officeart/2018/5/layout/IconCircleLabelList"/>
    <dgm:cxn modelId="{23D42825-57E5-463D-A2BE-6E40A5716BCB}" type="presParOf" srcId="{4CF09B4D-277C-4A3C-8A8D-DB9334F8D381}" destId="{1F2F072B-C987-4984-8A79-DBBC5992E403}" srcOrd="0" destOrd="0" presId="urn:microsoft.com/office/officeart/2018/5/layout/IconCircleLabelList"/>
    <dgm:cxn modelId="{5548AEB3-4CA6-4E2D-ACA3-7FBDD370750D}" type="presParOf" srcId="{4CF09B4D-277C-4A3C-8A8D-DB9334F8D381}" destId="{5368C1C6-069F-473A-B9DF-C20D90974BD1}" srcOrd="1" destOrd="0" presId="urn:microsoft.com/office/officeart/2018/5/layout/IconCircleLabelList"/>
    <dgm:cxn modelId="{B63DE6A7-0EDF-4E1E-B9BB-9CBF75FF6C28}" type="presParOf" srcId="{4CF09B4D-277C-4A3C-8A8D-DB9334F8D381}" destId="{F590F0E7-90BA-4D78-8D2F-D13BC0346ED1}" srcOrd="2" destOrd="0" presId="urn:microsoft.com/office/officeart/2018/5/layout/IconCircleLabelList"/>
    <dgm:cxn modelId="{81659AF8-E64E-4EA4-8EE9-C1DC942965AC}" type="presParOf" srcId="{4CF09B4D-277C-4A3C-8A8D-DB9334F8D381}" destId="{B0F67411-6CAB-40F6-AAC1-DE4ECEE942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8E974-59A2-4EB7-A6FF-4974B6A0E7BD}">
      <dsp:nvSpPr>
        <dsp:cNvPr id="0" name=""/>
        <dsp:cNvSpPr/>
      </dsp:nvSpPr>
      <dsp:spPr>
        <a:xfrm>
          <a:off x="1192809" y="148300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C7510-0C9E-4E5C-B405-1C013B0CC0B6}">
      <dsp:nvSpPr>
        <dsp:cNvPr id="0" name=""/>
        <dsp:cNvSpPr/>
      </dsp:nvSpPr>
      <dsp:spPr>
        <a:xfrm>
          <a:off x="1536497" y="49198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9C84E-754D-465D-9CCD-B8B16D2AF648}">
      <dsp:nvSpPr>
        <dsp:cNvPr id="0" name=""/>
        <dsp:cNvSpPr/>
      </dsp:nvSpPr>
      <dsp:spPr>
        <a:xfrm>
          <a:off x="33234" y="2263300"/>
          <a:ext cx="39318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cap="none" spc="-113" dirty="0">
              <a:solidFill>
                <a:srgbClr val="002060"/>
              </a:solidFill>
              <a:effectLst/>
              <a:latin typeface="+mn-lt"/>
              <a:ea typeface="+mn-ea"/>
              <a:cs typeface="+mn-cs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https://elli360.github.io/MaskFreeAdventures/</a:t>
          </a:r>
          <a:endParaRPr lang="en-US" sz="1300" b="0" i="0" kern="1200" cap="none" spc="-113" dirty="0">
            <a:solidFill>
              <a:srgbClr val="002060"/>
            </a:solidFill>
            <a:effectLst/>
            <a:latin typeface="+mn-lt"/>
            <a:ea typeface="+mn-ea"/>
            <a:cs typeface="+mn-cs"/>
          </a:endParaRPr>
        </a:p>
      </dsp:txBody>
      <dsp:txXfrm>
        <a:off x="33234" y="2263300"/>
        <a:ext cx="3931837" cy="720000"/>
      </dsp:txXfrm>
    </dsp:sp>
    <dsp:sp modelId="{1F2F072B-C987-4984-8A79-DBBC5992E403}">
      <dsp:nvSpPr>
        <dsp:cNvPr id="0" name=""/>
        <dsp:cNvSpPr/>
      </dsp:nvSpPr>
      <dsp:spPr>
        <a:xfrm>
          <a:off x="5357112" y="148300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8C1C6-069F-473A-B9DF-C20D90974BD1}">
      <dsp:nvSpPr>
        <dsp:cNvPr id="0" name=""/>
        <dsp:cNvSpPr/>
      </dsp:nvSpPr>
      <dsp:spPr>
        <a:xfrm>
          <a:off x="5700800" y="491988"/>
          <a:ext cx="925312" cy="9253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67411-6CAB-40F6-AAC1-DE4ECEE9428A}">
      <dsp:nvSpPr>
        <dsp:cNvPr id="0" name=""/>
        <dsp:cNvSpPr/>
      </dsp:nvSpPr>
      <dsp:spPr>
        <a:xfrm>
          <a:off x="4460963" y="2262803"/>
          <a:ext cx="34714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cap="none" spc="-113" dirty="0">
              <a:solidFill>
                <a:srgbClr val="002060"/>
              </a:solidFill>
              <a:effectLst/>
              <a:latin typeface="Rockwell" panose="02060603020205020403"/>
              <a:ea typeface="+mn-ea"/>
              <a:cs typeface="+mn-cs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https://github.com/Elli360/MaskFreeAdventures</a:t>
          </a:r>
          <a:endParaRPr lang="en-US" sz="1300" b="0" i="0" kern="1200" cap="none" spc="-113" dirty="0">
            <a:solidFill>
              <a:srgbClr val="002060"/>
            </a:solidFill>
            <a:effectLst/>
            <a:latin typeface="Rockwell" panose="02060603020205020403"/>
            <a:ea typeface="+mn-ea"/>
            <a:cs typeface="+mn-cs"/>
          </a:endParaRPr>
        </a:p>
      </dsp:txBody>
      <dsp:txXfrm>
        <a:off x="4460963" y="2262803"/>
        <a:ext cx="347145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Elevator pitch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400" spc="-113" dirty="0">
                <a:solidFill>
                  <a:schemeClr val="dk2"/>
                </a:solidFill>
                <a:latin typeface="+mj-lt"/>
                <a:ea typeface="+mj-ea"/>
                <a:cs typeface="+mj-cs"/>
              </a:rPr>
              <a:t>Concept </a:t>
            </a:r>
            <a:r>
              <a:rPr lang="en-US" sz="1400" spc="-113" dirty="0">
                <a:solidFill>
                  <a:schemeClr val="dk2"/>
                </a:solidFill>
                <a:latin typeface="+mj-lt"/>
                <a:ea typeface="+mj-ea"/>
                <a:cs typeface="+mj-cs"/>
              </a:rPr>
              <a:t>What is your user story? What was your motivation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55664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2"/>
                </a:solidFill>
              </a:rPr>
              <a:t>Process: What were the technologies used? How were tasks and roles broken down and assigned? What challenges did you encounter? What were your successes?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 minute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 minute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89863"/>
            <a:ext cx="6636259" cy="3358450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6628"/>
            <a:ext cx="6509936" cy="1311547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29700"/>
            <a:ext cx="6505070" cy="99194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FD93A35-9D2B-4E4C-8FE8-247F8B5CCF75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Coding Covids - 2020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38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039"/>
            <a:ext cx="4706276" cy="39428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9D5D-D4A0-47B0-8164-F01443826BF7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Coding Covids - 2020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29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39929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4692"/>
            <a:ext cx="2755857" cy="2602816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444"/>
            <a:ext cx="2625896" cy="184233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8834"/>
            <a:ext cx="4701467" cy="3942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24899F2D-B399-4AA5-937C-E166B39BE472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r>
              <a:rPr lang="en-US"/>
              <a:t>The Coding Covids - 2020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618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42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16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4234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389"/>
            <a:ext cx="4711405" cy="3936467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B16BF-DA9B-4195-83B6-40D791338D87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Coding Covids - 2020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844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89863"/>
            <a:ext cx="4249609" cy="3358450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047"/>
            <a:ext cx="4117668" cy="1267043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5138"/>
            <a:ext cx="4117667" cy="103782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5349A57B-51B2-4251-A6D3-3701557F6E45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The Coding Covids - 2020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299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4752"/>
            <a:ext cx="2625621" cy="1852549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391"/>
            <a:ext cx="4702193" cy="178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121"/>
            <a:ext cx="4704017" cy="17876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67300A5A-9DE7-4D0A-A25E-740955380D91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r>
              <a:rPr lang="en-US"/>
              <a:t>The Coding Covids - 2020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728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2937"/>
            <a:ext cx="2625621" cy="1845373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389"/>
            <a:ext cx="4698816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6739"/>
            <a:ext cx="4698263" cy="1272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49415"/>
            <a:ext cx="4698311" cy="51435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3765"/>
            <a:ext cx="4699191" cy="1278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B18133B4-B608-4513-A640-5A416AB74214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r>
              <a:rPr lang="en-US"/>
              <a:t>The Coding Covids - 2020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902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444"/>
            <a:ext cx="2625897" cy="184233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7CEA-2BDC-41C8-8A2D-E0F33CFA0E07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Coding Covids - 2020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857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51A5A781-BFC6-4D9C-8E33-49DC4C3C2C6D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0298"/>
            <a:ext cx="7941564" cy="240030"/>
          </a:xfrm>
        </p:spPr>
        <p:txBody>
          <a:bodyPr/>
          <a:lstStyle/>
          <a:p>
            <a:r>
              <a:rPr lang="en-US"/>
              <a:t>The Coding Covids - 2020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219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4692"/>
            <a:ext cx="2755857" cy="2602816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019"/>
            <a:ext cx="2625898" cy="917474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107"/>
            <a:ext cx="4706276" cy="393745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140"/>
            <a:ext cx="2625898" cy="915873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3E41-3085-4D14-A453-A5021BC83F32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Coding Covids - 2020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15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3749"/>
            <a:ext cx="4456155" cy="2602816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35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191"/>
            <a:ext cx="4332485" cy="883524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8759"/>
            <a:ext cx="4332485" cy="955649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030"/>
            <a:ext cx="2743200" cy="240030"/>
          </a:xfrm>
        </p:spPr>
        <p:txBody>
          <a:bodyPr/>
          <a:lstStyle/>
          <a:p>
            <a:fld id="{C1516B74-469E-423D-BC35-901B2C555174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0298"/>
            <a:ext cx="4456652" cy="240030"/>
          </a:xfrm>
        </p:spPr>
        <p:txBody>
          <a:bodyPr/>
          <a:lstStyle/>
          <a:p>
            <a:r>
              <a:rPr lang="en-US"/>
              <a:t>The Coding Covids - 2020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030"/>
            <a:ext cx="685800" cy="24003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98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030"/>
            <a:ext cx="27432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2F509-1E28-4342-BECB-CA73C5F6AAC8}" type="datetime1">
              <a:rPr lang="en-US" smtClean="0"/>
              <a:t>9/23/20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Coding Covids - 2020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030"/>
            <a:ext cx="685800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090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lli360.github.io/MaskFreeAdventur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9499C9FE-4B17-4937-9EB8-3E1A97E32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A1AA859-8E3B-49BF-83F6-ADF050A2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EA5E9A71-2A94-4FAA-859F-1930C2E91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15C43A1A-EE63-4F18-BA50-6BCC0C5FB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D20E631E-2C68-4E27-B833-094ECE50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2446723A-FC6F-4012-8557-06069FA13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7F3D87D4-252C-4471-A220-28B58BF43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">
              <a:extLst>
                <a:ext uri="{FF2B5EF4-FFF2-40B4-BE49-F238E27FC236}">
                  <a16:creationId xmlns:a16="http://schemas.microsoft.com/office/drawing/2014/main" id="{054B916A-0FD0-4006-BD6C-9D29CA03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">
              <a:extLst>
                <a:ext uri="{FF2B5EF4-FFF2-40B4-BE49-F238E27FC236}">
                  <a16:creationId xmlns:a16="http://schemas.microsoft.com/office/drawing/2014/main" id="{2133C3B4-D163-43CB-B3FC-A1B9A1DC3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44DECBCA-815C-4296-B4DA-F12AD81F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B6C3CA6F-2113-4095-B77D-19519074C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6A23EEC5-4C2F-4460-B6F6-A6852C46F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CAEC751-845A-4873-BCB3-29B7EF60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FA38FC93-11A4-4EB5-BC13-85FB353CD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B5B6AC4D-E640-47F2-AA5A-9F9A1DB88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962630FB-473F-4D83-8B9F-EC52E31CA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9">
              <a:extLst>
                <a:ext uri="{FF2B5EF4-FFF2-40B4-BE49-F238E27FC236}">
                  <a16:creationId xmlns:a16="http://schemas.microsoft.com/office/drawing/2014/main" id="{035721E2-E73B-4E57-92E2-DE71F0D17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0">
              <a:extLst>
                <a:ext uri="{FF2B5EF4-FFF2-40B4-BE49-F238E27FC236}">
                  <a16:creationId xmlns:a16="http://schemas.microsoft.com/office/drawing/2014/main" id="{3071D074-66CD-4273-AF66-207364BA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4197CB22-95EA-4E41-94A6-6BCE8C027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2">
              <a:extLst>
                <a:ext uri="{FF2B5EF4-FFF2-40B4-BE49-F238E27FC236}">
                  <a16:creationId xmlns:a16="http://schemas.microsoft.com/office/drawing/2014/main" id="{622F5B4E-EBC2-4021-A986-B40B49442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3">
              <a:extLst>
                <a:ext uri="{FF2B5EF4-FFF2-40B4-BE49-F238E27FC236}">
                  <a16:creationId xmlns:a16="http://schemas.microsoft.com/office/drawing/2014/main" id="{A1450C78-508B-412D-8354-C6AE7E9F9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D2C6055-EB42-4E7C-B358-308A54C71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313" y="889862"/>
            <a:ext cx="2866947" cy="3358450"/>
            <a:chOff x="807084" y="1186483"/>
            <a:chExt cx="3822597" cy="4477933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A0384A8-C4E8-407C-BD44-2B989327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39">
              <a:extLst>
                <a:ext uri="{FF2B5EF4-FFF2-40B4-BE49-F238E27FC236}">
                  <a16:creationId xmlns:a16="http://schemas.microsoft.com/office/drawing/2014/main" id="{B7F9FA9E-2650-4B17-BA91-C12C0C5F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96B943E-BAEE-4DC2-87CB-78F6E433D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71561" y="1556628"/>
            <a:ext cx="2740927" cy="1532043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dirty="0">
                <a:latin typeface="Candara" panose="020E0502030303020204" pitchFamily="34" charset="0"/>
              </a:rPr>
              <a:t>MASK FREE ADVENTURES </a:t>
            </a:r>
            <a:endParaRPr lang="en-US" sz="3700" b="1" dirty="0">
              <a:latin typeface="Abadi" panose="020B0604020104020204" pitchFamily="34" charset="0"/>
            </a:endParaRPr>
          </a:p>
        </p:txBody>
      </p:sp>
      <p:pic>
        <p:nvPicPr>
          <p:cNvPr id="4" name="Picture 2" descr="mask glasses">
            <a:extLst>
              <a:ext uri="{FF2B5EF4-FFF2-40B4-BE49-F238E27FC236}">
                <a16:creationId xmlns:a16="http://schemas.microsoft.com/office/drawing/2014/main" id="{DCC6A95C-DB51-418E-807E-FDB113418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6" r="16763"/>
          <a:stretch/>
        </p:blipFill>
        <p:spPr bwMode="auto">
          <a:xfrm>
            <a:off x="4262831" y="439081"/>
            <a:ext cx="4304499" cy="4376594"/>
          </a:xfrm>
          <a:prstGeom prst="rect">
            <a:avLst/>
          </a:prstGeom>
          <a:solidFill>
            <a:srgbClr val="FFFFFF">
              <a:shade val="85000"/>
            </a:srgbClr>
          </a:solidFill>
          <a:ln w="9525">
            <a:noFill/>
          </a:ln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3934A-D211-45B3-A500-32E95852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725384"/>
            <a:ext cx="9139630" cy="376037"/>
          </a:xfrm>
        </p:spPr>
        <p:txBody>
          <a:bodyPr/>
          <a:lstStyle/>
          <a:p>
            <a:pPr algn="r"/>
            <a:r>
              <a:rPr lang="en-US" dirty="0"/>
              <a:t>The Coding </a:t>
            </a:r>
            <a:r>
              <a:rPr lang="en-US" dirty="0" err="1"/>
              <a:t>Covids</a:t>
            </a:r>
            <a:r>
              <a:rPr lang="en-US" dirty="0"/>
              <a:t> - 2020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8334A2EF-69D9-41C1-9876-91D7FCF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74C0C03-1202-4DC9-BA33-998DDFB3F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60BF984B-F4C1-4BF0-B296-72CAD881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2E887C16-A8CC-48BD-A34B-69B5D14BE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1194B805-0CE2-4FD6-804E-2771E18BB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96000EBD-113B-4BB5-94F2-B2C961094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C2C37892-BF6A-4DDB-BAA9-48B6A051E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B3A53A2B-EB9B-4318-A7F9-E371D211E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59001F5F-9338-43E1-BB4B-21C681CA2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24781ABE-347F-40E9-9BB2-3E35C8F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6D8A7767-4D16-4AB7-8277-D66FEC7F7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1B7D649D-9559-4E1D-937A-351948350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45AA5D21-8C7B-4C77-815C-C3A8EA0A5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D7A46675-AA96-41DB-B9DB-CAA471A20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82090F8A-ECF2-423C-98D0-8EF226220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EA5DE46B-A4BE-407F-835A-693D3E979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429E4297-5489-465D-A6D7-03BD468E0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69A4CFA1-B603-453B-AC53-49E8A8DF7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7A997EDF-8927-490B-AD5F-046317B8B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3C91BE84-B1A4-4592-A942-2C72C86DD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A0AAA5CD-6E44-429A-91FA-D650BAF9E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712016" y="1311582"/>
            <a:ext cx="2887218" cy="3191547"/>
          </a:xfrm>
          <a:prstGeom prst="rect">
            <a:avLst/>
          </a:prstGeom>
        </p:spPr>
        <p:txBody>
          <a:bodyPr spcFirstLastPara="1" vert="horz" lIns="228600" tIns="228600" rIns="228600" bIns="0" rtlCol="0" anchor="b" anchorCtr="0">
            <a:normAutofit fontScale="90000"/>
          </a:bodyPr>
          <a:lstStyle/>
          <a:p>
            <a:pPr marL="0" lvl="0" indent="0" algn="l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br>
              <a:rPr lang="en-US" sz="2200" spc="-150" dirty="0">
                <a:solidFill>
                  <a:schemeClr val="tx2"/>
                </a:solidFill>
              </a:rPr>
            </a:br>
            <a:r>
              <a:rPr lang="en-US" sz="2200" spc="-150" dirty="0">
                <a:solidFill>
                  <a:schemeClr val="tx2"/>
                </a:solidFill>
              </a:rPr>
              <a:t>WHAT- </a:t>
            </a:r>
            <a:r>
              <a:rPr lang="en-US" sz="1300" dirty="0">
                <a:latin typeface="+mn-lt"/>
                <a:ea typeface="+mn-ea"/>
                <a:cs typeface="+mn-cs"/>
              </a:rPr>
              <a:t>App that gives you live COVID-19 statistics for a particular state and national parks available for that state. </a:t>
            </a:r>
            <a:br>
              <a:rPr lang="en-US" sz="1300" dirty="0">
                <a:solidFill>
                  <a:schemeClr val="dk2"/>
                </a:solidFill>
              </a:rPr>
            </a:br>
            <a:br>
              <a:rPr lang="en-US" sz="1300" dirty="0">
                <a:solidFill>
                  <a:schemeClr val="dk2"/>
                </a:solidFill>
              </a:rPr>
            </a:br>
            <a:r>
              <a:rPr lang="en-US" sz="2200" spc="-150" dirty="0">
                <a:solidFill>
                  <a:schemeClr val="tx2"/>
                </a:solidFill>
              </a:rPr>
              <a:t>WHO - </a:t>
            </a:r>
            <a:r>
              <a:rPr lang="en-US" sz="1300" dirty="0">
                <a:latin typeface="+mn-lt"/>
                <a:ea typeface="+mn-ea"/>
                <a:cs typeface="+mn-cs"/>
              </a:rPr>
              <a:t>Travelers looking to travel nationally</a:t>
            </a:r>
            <a:r>
              <a:rPr lang="en-US" sz="1300" dirty="0">
                <a:solidFill>
                  <a:schemeClr val="dk2"/>
                </a:solidFill>
              </a:rPr>
              <a:t>.</a:t>
            </a:r>
            <a:br>
              <a:rPr lang="en-US" sz="1300" dirty="0">
                <a:solidFill>
                  <a:schemeClr val="dk2"/>
                </a:solidFill>
              </a:rPr>
            </a:br>
            <a:br>
              <a:rPr lang="en-US" sz="1300" dirty="0">
                <a:solidFill>
                  <a:schemeClr val="dk2"/>
                </a:solidFill>
              </a:rPr>
            </a:br>
            <a:r>
              <a:rPr lang="en-US" sz="2200" spc="-150" dirty="0">
                <a:solidFill>
                  <a:schemeClr val="tx2"/>
                </a:solidFill>
              </a:rPr>
              <a:t>WHY </a:t>
            </a:r>
            <a:r>
              <a:rPr lang="en-US" sz="1300" dirty="0">
                <a:solidFill>
                  <a:schemeClr val="dk2"/>
                </a:solidFill>
              </a:rPr>
              <a:t>-  </a:t>
            </a:r>
            <a:r>
              <a:rPr lang="en-US" sz="1300" dirty="0">
                <a:latin typeface="+mn-lt"/>
                <a:ea typeface="+mn-ea"/>
                <a:cs typeface="+mn-cs"/>
              </a:rPr>
              <a:t>The pandemic gives you limited options, so this app gives you safe alternative to travel and enjoy outdoors. </a:t>
            </a:r>
            <a:br>
              <a:rPr lang="en-US" sz="1300" dirty="0">
                <a:solidFill>
                  <a:schemeClr val="dk2"/>
                </a:solidFill>
              </a:rPr>
            </a:br>
            <a:br>
              <a:rPr lang="en-US" sz="1300" dirty="0">
                <a:solidFill>
                  <a:schemeClr val="dk2"/>
                </a:solidFill>
              </a:rPr>
            </a:br>
            <a:br>
              <a:rPr lang="en-US" sz="1300" dirty="0">
                <a:solidFill>
                  <a:schemeClr val="dk2"/>
                </a:solidFill>
              </a:rPr>
            </a:br>
            <a:br>
              <a:rPr lang="en-US" sz="2200" spc="-150" dirty="0">
                <a:solidFill>
                  <a:schemeClr val="tx2"/>
                </a:solidFill>
              </a:rPr>
            </a:br>
            <a:br>
              <a:rPr lang="en-US" sz="3000" spc="-150" dirty="0">
                <a:solidFill>
                  <a:schemeClr val="tx2"/>
                </a:solidFill>
              </a:rPr>
            </a:br>
            <a:endParaRPr lang="en-US" sz="3000" spc="-150" dirty="0">
              <a:solidFill>
                <a:schemeClr val="tx2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90" y="596645"/>
            <a:ext cx="4477978" cy="3936635"/>
          </a:xfrm>
          <a:prstGeom prst="rect">
            <a:avLst/>
          </a:prstGeom>
          <a:solidFill>
            <a:schemeClr val="bg1"/>
          </a:solidFill>
          <a:ln w="19050">
            <a:solidFill>
              <a:srgbClr val="FD370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e Why And How of An Elevator Pitch - Eurion Consulting">
            <a:extLst>
              <a:ext uri="{FF2B5EF4-FFF2-40B4-BE49-F238E27FC236}">
                <a16:creationId xmlns:a16="http://schemas.microsoft.com/office/drawing/2014/main" id="{752806DB-0255-4D25-A498-1202F29A4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6" r="1" b="1"/>
          <a:stretch/>
        </p:blipFill>
        <p:spPr bwMode="auto">
          <a:xfrm>
            <a:off x="729086" y="720160"/>
            <a:ext cx="4231386" cy="368960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62705" y="2468540"/>
            <a:ext cx="305425" cy="26329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5A95F7DD-A607-4554-9DA7-33F6D8B6EA91}"/>
              </a:ext>
            </a:extLst>
          </p:cNvPr>
          <p:cNvSpPr txBox="1">
            <a:spLocks/>
          </p:cNvSpPr>
          <p:nvPr/>
        </p:nvSpPr>
        <p:spPr>
          <a:xfrm>
            <a:off x="0" y="4725384"/>
            <a:ext cx="9139630" cy="376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50" dirty="0">
                <a:solidFill>
                  <a:schemeClr val="tx1">
                    <a:tint val="75000"/>
                  </a:schemeClr>
                </a:solidFill>
              </a:rPr>
              <a:t>The Coding </a:t>
            </a:r>
            <a:r>
              <a:rPr lang="en-US" sz="750" dirty="0" err="1">
                <a:solidFill>
                  <a:schemeClr val="tx1">
                    <a:tint val="75000"/>
                  </a:schemeClr>
                </a:solidFill>
              </a:rPr>
              <a:t>Covids</a:t>
            </a:r>
            <a:r>
              <a:rPr lang="en-US" sz="750" dirty="0">
                <a:solidFill>
                  <a:schemeClr val="tx1">
                    <a:tint val="75000"/>
                  </a:schemeClr>
                </a:solidFill>
              </a:rPr>
              <a:t> - 2020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2457446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5D9034-327C-432C-8A83-B9838AC7FB63}"/>
              </a:ext>
            </a:extLst>
          </p:cNvPr>
          <p:cNvSpPr txBox="1"/>
          <p:nvPr/>
        </p:nvSpPr>
        <p:spPr>
          <a:xfrm>
            <a:off x="3112711" y="758965"/>
            <a:ext cx="595451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spc="-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We enjoy traveling and spending time outdoors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200" dirty="0"/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/>
              <a:t>Our app was created with the intention to inform the adventures about what states are open for visitors and what outdoor parks are available because of COVID-19 restrictions.</a:t>
            </a:r>
          </a:p>
          <a:p>
            <a: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2B08C6A-9E25-4D29-87EC-4BB1600172AF}"/>
              </a:ext>
            </a:extLst>
          </p:cNvPr>
          <p:cNvGrpSpPr/>
          <p:nvPr/>
        </p:nvGrpSpPr>
        <p:grpSpPr>
          <a:xfrm>
            <a:off x="1130423" y="602961"/>
            <a:ext cx="1859907" cy="1621313"/>
            <a:chOff x="2956129" y="326336"/>
            <a:chExt cx="2466955" cy="2016111"/>
          </a:xfrm>
        </p:grpSpPr>
        <p:grpSp>
          <p:nvGrpSpPr>
            <p:cNvPr id="59" name="Graphic 2" descr="Users">
              <a:extLst>
                <a:ext uri="{FF2B5EF4-FFF2-40B4-BE49-F238E27FC236}">
                  <a16:creationId xmlns:a16="http://schemas.microsoft.com/office/drawing/2014/main" id="{5360E4E2-9DDC-46E2-B4E8-F9C9931A4508}"/>
                </a:ext>
              </a:extLst>
            </p:cNvPr>
            <p:cNvGrpSpPr/>
            <p:nvPr/>
          </p:nvGrpSpPr>
          <p:grpSpPr>
            <a:xfrm>
              <a:off x="3601240" y="326336"/>
              <a:ext cx="1318119" cy="914267"/>
              <a:chOff x="1866383" y="832670"/>
              <a:chExt cx="1774392" cy="1077291"/>
            </a:xfrm>
            <a:solidFill>
              <a:srgbClr val="0000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CC5827C-D90D-4331-98FE-B91B1526BDCD}"/>
                  </a:ext>
                </a:extLst>
              </p:cNvPr>
              <p:cNvSpPr/>
              <p:nvPr/>
            </p:nvSpPr>
            <p:spPr>
              <a:xfrm>
                <a:off x="2056343" y="832670"/>
                <a:ext cx="380257" cy="380257"/>
              </a:xfrm>
              <a:custGeom>
                <a:avLst/>
                <a:gdLst>
                  <a:gd name="connsiteX0" fmla="*/ 190129 w 380257"/>
                  <a:gd name="connsiteY0" fmla="*/ 380258 h 380257"/>
                  <a:gd name="connsiteX1" fmla="*/ 380258 w 380257"/>
                  <a:gd name="connsiteY1" fmla="*/ 190129 h 380257"/>
                  <a:gd name="connsiteX2" fmla="*/ 190129 w 380257"/>
                  <a:gd name="connsiteY2" fmla="*/ 0 h 380257"/>
                  <a:gd name="connsiteX3" fmla="*/ 0 w 380257"/>
                  <a:gd name="connsiteY3" fmla="*/ 190129 h 380257"/>
                  <a:gd name="connsiteX4" fmla="*/ 190129 w 380257"/>
                  <a:gd name="connsiteY4" fmla="*/ 380258 h 380257"/>
                  <a:gd name="connsiteX5" fmla="*/ 190129 w 380257"/>
                  <a:gd name="connsiteY5" fmla="*/ 42145 h 380257"/>
                  <a:gd name="connsiteX6" fmla="*/ 338007 w 380257"/>
                  <a:gd name="connsiteY6" fmla="*/ 190023 h 380257"/>
                  <a:gd name="connsiteX7" fmla="*/ 190129 w 380257"/>
                  <a:gd name="connsiteY7" fmla="*/ 337901 h 380257"/>
                  <a:gd name="connsiteX8" fmla="*/ 42251 w 380257"/>
                  <a:gd name="connsiteY8" fmla="*/ 190023 h 380257"/>
                  <a:gd name="connsiteX9" fmla="*/ 190129 w 380257"/>
                  <a:gd name="connsiteY9" fmla="*/ 42145 h 380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257" h="380257">
                    <a:moveTo>
                      <a:pt x="190129" y="380258"/>
                    </a:moveTo>
                    <a:cubicBezTo>
                      <a:pt x="295135" y="380258"/>
                      <a:pt x="380258" y="295135"/>
                      <a:pt x="380258" y="190129"/>
                    </a:cubicBezTo>
                    <a:cubicBezTo>
                      <a:pt x="380258" y="85123"/>
                      <a:pt x="295135" y="0"/>
                      <a:pt x="190129" y="0"/>
                    </a:cubicBezTo>
                    <a:cubicBezTo>
                      <a:pt x="85123" y="0"/>
                      <a:pt x="0" y="85123"/>
                      <a:pt x="0" y="190129"/>
                    </a:cubicBezTo>
                    <a:cubicBezTo>
                      <a:pt x="0" y="295135"/>
                      <a:pt x="85123" y="380258"/>
                      <a:pt x="190129" y="380258"/>
                    </a:cubicBezTo>
                    <a:close/>
                    <a:moveTo>
                      <a:pt x="190129" y="42145"/>
                    </a:moveTo>
                    <a:cubicBezTo>
                      <a:pt x="271800" y="42145"/>
                      <a:pt x="338007" y="108352"/>
                      <a:pt x="338007" y="190023"/>
                    </a:cubicBezTo>
                    <a:cubicBezTo>
                      <a:pt x="338007" y="271694"/>
                      <a:pt x="271800" y="337901"/>
                      <a:pt x="190129" y="337901"/>
                    </a:cubicBezTo>
                    <a:cubicBezTo>
                      <a:pt x="108458" y="337901"/>
                      <a:pt x="42251" y="271694"/>
                      <a:pt x="42251" y="190023"/>
                    </a:cubicBezTo>
                    <a:cubicBezTo>
                      <a:pt x="42356" y="108397"/>
                      <a:pt x="108502" y="42251"/>
                      <a:pt x="190129" y="42145"/>
                    </a:cubicBezTo>
                    <a:close/>
                  </a:path>
                </a:pathLst>
              </a:custGeom>
              <a:solidFill>
                <a:srgbClr val="FF481D"/>
              </a:solidFill>
              <a:ln w="21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5606F13-2DEF-411A-BDF5-0F2837F49085}"/>
                  </a:ext>
                </a:extLst>
              </p:cNvPr>
              <p:cNvSpPr/>
              <p:nvPr/>
            </p:nvSpPr>
            <p:spPr>
              <a:xfrm>
                <a:off x="3070363" y="832670"/>
                <a:ext cx="380257" cy="380257"/>
              </a:xfrm>
              <a:custGeom>
                <a:avLst/>
                <a:gdLst>
                  <a:gd name="connsiteX0" fmla="*/ 190129 w 380257"/>
                  <a:gd name="connsiteY0" fmla="*/ 380258 h 380257"/>
                  <a:gd name="connsiteX1" fmla="*/ 380258 w 380257"/>
                  <a:gd name="connsiteY1" fmla="*/ 190129 h 380257"/>
                  <a:gd name="connsiteX2" fmla="*/ 190129 w 380257"/>
                  <a:gd name="connsiteY2" fmla="*/ 0 h 380257"/>
                  <a:gd name="connsiteX3" fmla="*/ 0 w 380257"/>
                  <a:gd name="connsiteY3" fmla="*/ 190129 h 380257"/>
                  <a:gd name="connsiteX4" fmla="*/ 190129 w 380257"/>
                  <a:gd name="connsiteY4" fmla="*/ 380258 h 380257"/>
                  <a:gd name="connsiteX5" fmla="*/ 190129 w 380257"/>
                  <a:gd name="connsiteY5" fmla="*/ 42145 h 380257"/>
                  <a:gd name="connsiteX6" fmla="*/ 338007 w 380257"/>
                  <a:gd name="connsiteY6" fmla="*/ 190023 h 380257"/>
                  <a:gd name="connsiteX7" fmla="*/ 190129 w 380257"/>
                  <a:gd name="connsiteY7" fmla="*/ 337901 h 380257"/>
                  <a:gd name="connsiteX8" fmla="*/ 42251 w 380257"/>
                  <a:gd name="connsiteY8" fmla="*/ 190023 h 380257"/>
                  <a:gd name="connsiteX9" fmla="*/ 190129 w 380257"/>
                  <a:gd name="connsiteY9" fmla="*/ 42145 h 380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257" h="380257">
                    <a:moveTo>
                      <a:pt x="190129" y="380258"/>
                    </a:moveTo>
                    <a:cubicBezTo>
                      <a:pt x="295135" y="380258"/>
                      <a:pt x="380258" y="295135"/>
                      <a:pt x="380258" y="190129"/>
                    </a:cubicBezTo>
                    <a:cubicBezTo>
                      <a:pt x="380258" y="85123"/>
                      <a:pt x="295135" y="0"/>
                      <a:pt x="190129" y="0"/>
                    </a:cubicBezTo>
                    <a:cubicBezTo>
                      <a:pt x="85123" y="0"/>
                      <a:pt x="0" y="85123"/>
                      <a:pt x="0" y="190129"/>
                    </a:cubicBezTo>
                    <a:cubicBezTo>
                      <a:pt x="0" y="295135"/>
                      <a:pt x="85123" y="380258"/>
                      <a:pt x="190129" y="380258"/>
                    </a:cubicBezTo>
                    <a:close/>
                    <a:moveTo>
                      <a:pt x="190129" y="42145"/>
                    </a:moveTo>
                    <a:cubicBezTo>
                      <a:pt x="271800" y="42145"/>
                      <a:pt x="338007" y="108352"/>
                      <a:pt x="338007" y="190023"/>
                    </a:cubicBezTo>
                    <a:cubicBezTo>
                      <a:pt x="338007" y="271694"/>
                      <a:pt x="271800" y="337901"/>
                      <a:pt x="190129" y="337901"/>
                    </a:cubicBezTo>
                    <a:cubicBezTo>
                      <a:pt x="108458" y="337901"/>
                      <a:pt x="42251" y="271694"/>
                      <a:pt x="42251" y="190023"/>
                    </a:cubicBezTo>
                    <a:cubicBezTo>
                      <a:pt x="42356" y="108397"/>
                      <a:pt x="108502" y="42251"/>
                      <a:pt x="190129" y="42145"/>
                    </a:cubicBezTo>
                    <a:close/>
                  </a:path>
                </a:pathLst>
              </a:custGeom>
              <a:solidFill>
                <a:srgbClr val="FF481D"/>
              </a:solidFill>
              <a:ln w="21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287DDB3-4227-45EB-9838-E4D9D69F652B}"/>
                  </a:ext>
                </a:extLst>
              </p:cNvPr>
              <p:cNvSpPr/>
              <p:nvPr/>
            </p:nvSpPr>
            <p:spPr>
              <a:xfrm>
                <a:off x="2999614" y="1259086"/>
                <a:ext cx="641161" cy="359132"/>
              </a:xfrm>
              <a:custGeom>
                <a:avLst/>
                <a:gdLst>
                  <a:gd name="connsiteX0" fmla="*/ 596772 w 641161"/>
                  <a:gd name="connsiteY0" fmla="*/ 111944 h 359132"/>
                  <a:gd name="connsiteX1" fmla="*/ 414101 w 641161"/>
                  <a:gd name="connsiteY1" fmla="*/ 24675 h 359132"/>
                  <a:gd name="connsiteX2" fmla="*/ 260878 w 641161"/>
                  <a:gd name="connsiteY2" fmla="*/ 0 h 359132"/>
                  <a:gd name="connsiteX3" fmla="*/ 108120 w 641161"/>
                  <a:gd name="connsiteY3" fmla="*/ 24569 h 359132"/>
                  <a:gd name="connsiteX4" fmla="*/ 6929 w 641161"/>
                  <a:gd name="connsiteY4" fmla="*/ 63123 h 359132"/>
                  <a:gd name="connsiteX5" fmla="*/ 0 w 641161"/>
                  <a:gd name="connsiteY5" fmla="*/ 114669 h 359132"/>
                  <a:gd name="connsiteX6" fmla="*/ 119950 w 641161"/>
                  <a:gd name="connsiteY6" fmla="*/ 65109 h 359132"/>
                  <a:gd name="connsiteX7" fmla="*/ 260878 w 641161"/>
                  <a:gd name="connsiteY7" fmla="*/ 42251 h 359132"/>
                  <a:gd name="connsiteX8" fmla="*/ 403348 w 641161"/>
                  <a:gd name="connsiteY8" fmla="*/ 65489 h 359132"/>
                  <a:gd name="connsiteX9" fmla="*/ 570492 w 641161"/>
                  <a:gd name="connsiteY9" fmla="*/ 145026 h 359132"/>
                  <a:gd name="connsiteX10" fmla="*/ 572309 w 641161"/>
                  <a:gd name="connsiteY10" fmla="*/ 146378 h 359132"/>
                  <a:gd name="connsiteX11" fmla="*/ 598885 w 641161"/>
                  <a:gd name="connsiteY11" fmla="*/ 200692 h 359132"/>
                  <a:gd name="connsiteX12" fmla="*/ 598885 w 641161"/>
                  <a:gd name="connsiteY12" fmla="*/ 359132 h 359132"/>
                  <a:gd name="connsiteX13" fmla="*/ 641136 w 641161"/>
                  <a:gd name="connsiteY13" fmla="*/ 359132 h 359132"/>
                  <a:gd name="connsiteX14" fmla="*/ 641136 w 641161"/>
                  <a:gd name="connsiteY14" fmla="*/ 200692 h 359132"/>
                  <a:gd name="connsiteX15" fmla="*/ 596772 w 641161"/>
                  <a:gd name="connsiteY15" fmla="*/ 111944 h 35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41161" h="359132">
                    <a:moveTo>
                      <a:pt x="596772" y="111944"/>
                    </a:moveTo>
                    <a:cubicBezTo>
                      <a:pt x="542928" y="69955"/>
                      <a:pt x="480597" y="40176"/>
                      <a:pt x="414101" y="24675"/>
                    </a:cubicBezTo>
                    <a:cubicBezTo>
                      <a:pt x="364321" y="9809"/>
                      <a:pt x="312808" y="1513"/>
                      <a:pt x="260878" y="0"/>
                    </a:cubicBezTo>
                    <a:cubicBezTo>
                      <a:pt x="208979" y="53"/>
                      <a:pt x="157418" y="8347"/>
                      <a:pt x="108120" y="24569"/>
                    </a:cubicBezTo>
                    <a:cubicBezTo>
                      <a:pt x="73069" y="33642"/>
                      <a:pt x="39133" y="46573"/>
                      <a:pt x="6929" y="63123"/>
                    </a:cubicBezTo>
                    <a:cubicBezTo>
                      <a:pt x="6412" y="80498"/>
                      <a:pt x="4090" y="97773"/>
                      <a:pt x="0" y="114669"/>
                    </a:cubicBezTo>
                    <a:cubicBezTo>
                      <a:pt x="37567" y="92821"/>
                      <a:pt x="77917" y="76151"/>
                      <a:pt x="119950" y="65109"/>
                    </a:cubicBezTo>
                    <a:cubicBezTo>
                      <a:pt x="165440" y="50162"/>
                      <a:pt x="212995" y="42450"/>
                      <a:pt x="260878" y="42251"/>
                    </a:cubicBezTo>
                    <a:cubicBezTo>
                      <a:pt x="309173" y="43808"/>
                      <a:pt x="357062" y="51618"/>
                      <a:pt x="403348" y="65489"/>
                    </a:cubicBezTo>
                    <a:cubicBezTo>
                      <a:pt x="464202" y="79480"/>
                      <a:pt x="521251" y="106629"/>
                      <a:pt x="570492" y="145026"/>
                    </a:cubicBezTo>
                    <a:lnTo>
                      <a:pt x="572309" y="146378"/>
                    </a:lnTo>
                    <a:cubicBezTo>
                      <a:pt x="589685" y="158906"/>
                      <a:pt x="599656" y="179285"/>
                      <a:pt x="598885" y="200692"/>
                    </a:cubicBezTo>
                    <a:lnTo>
                      <a:pt x="598885" y="359132"/>
                    </a:lnTo>
                    <a:lnTo>
                      <a:pt x="641136" y="359132"/>
                    </a:lnTo>
                    <a:lnTo>
                      <a:pt x="641136" y="200692"/>
                    </a:lnTo>
                    <a:cubicBezTo>
                      <a:pt x="641907" y="165598"/>
                      <a:pt x="625304" y="132387"/>
                      <a:pt x="596772" y="111944"/>
                    </a:cubicBezTo>
                    <a:close/>
                  </a:path>
                </a:pathLst>
              </a:custGeom>
              <a:solidFill>
                <a:srgbClr val="FF481D"/>
              </a:solidFill>
              <a:ln w="21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7B737C7-6EB3-48CE-8706-1758D5B62B65}"/>
                  </a:ext>
                </a:extLst>
              </p:cNvPr>
              <p:cNvSpPr/>
              <p:nvPr/>
            </p:nvSpPr>
            <p:spPr>
              <a:xfrm>
                <a:off x="1866383" y="1259086"/>
                <a:ext cx="640079" cy="359132"/>
              </a:xfrm>
              <a:custGeom>
                <a:avLst/>
                <a:gdLst>
                  <a:gd name="connsiteX0" fmla="*/ 640079 w 640079"/>
                  <a:gd name="connsiteY0" fmla="*/ 111394 h 359132"/>
                  <a:gd name="connsiteX1" fmla="*/ 633742 w 640079"/>
                  <a:gd name="connsiteY1" fmla="*/ 60524 h 359132"/>
                  <a:gd name="connsiteX2" fmla="*/ 533269 w 640079"/>
                  <a:gd name="connsiteY2" fmla="*/ 24611 h 359132"/>
                  <a:gd name="connsiteX3" fmla="*/ 380089 w 640079"/>
                  <a:gd name="connsiteY3" fmla="*/ 0 h 359132"/>
                  <a:gd name="connsiteX4" fmla="*/ 227331 w 640079"/>
                  <a:gd name="connsiteY4" fmla="*/ 24569 h 359132"/>
                  <a:gd name="connsiteX5" fmla="*/ 43392 w 640079"/>
                  <a:gd name="connsiteY5" fmla="*/ 112641 h 359132"/>
                  <a:gd name="connsiteX6" fmla="*/ 0 w 640079"/>
                  <a:gd name="connsiteY6" fmla="*/ 200692 h 359132"/>
                  <a:gd name="connsiteX7" fmla="*/ 0 w 640079"/>
                  <a:gd name="connsiteY7" fmla="*/ 359132 h 359132"/>
                  <a:gd name="connsiteX8" fmla="*/ 42251 w 640079"/>
                  <a:gd name="connsiteY8" fmla="*/ 359132 h 359132"/>
                  <a:gd name="connsiteX9" fmla="*/ 42251 w 640079"/>
                  <a:gd name="connsiteY9" fmla="*/ 200692 h 359132"/>
                  <a:gd name="connsiteX10" fmla="*/ 69038 w 640079"/>
                  <a:gd name="connsiteY10" fmla="*/ 146230 h 359132"/>
                  <a:gd name="connsiteX11" fmla="*/ 239245 w 640079"/>
                  <a:gd name="connsiteY11" fmla="*/ 65109 h 359132"/>
                  <a:gd name="connsiteX12" fmla="*/ 380089 w 640079"/>
                  <a:gd name="connsiteY12" fmla="*/ 42251 h 359132"/>
                  <a:gd name="connsiteX13" fmla="*/ 522559 w 640079"/>
                  <a:gd name="connsiteY13" fmla="*/ 65489 h 359132"/>
                  <a:gd name="connsiteX14" fmla="*/ 640079 w 640079"/>
                  <a:gd name="connsiteY14" fmla="*/ 111394 h 35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40079" h="359132">
                    <a:moveTo>
                      <a:pt x="640079" y="111394"/>
                    </a:moveTo>
                    <a:cubicBezTo>
                      <a:pt x="636235" y="94699"/>
                      <a:pt x="634109" y="77653"/>
                      <a:pt x="633742" y="60524"/>
                    </a:cubicBezTo>
                    <a:cubicBezTo>
                      <a:pt x="601504" y="45303"/>
                      <a:pt x="567852" y="33275"/>
                      <a:pt x="533269" y="24611"/>
                    </a:cubicBezTo>
                    <a:cubicBezTo>
                      <a:pt x="483500" y="9771"/>
                      <a:pt x="432002" y="1496"/>
                      <a:pt x="380089" y="0"/>
                    </a:cubicBezTo>
                    <a:cubicBezTo>
                      <a:pt x="328190" y="53"/>
                      <a:pt x="276629" y="8347"/>
                      <a:pt x="227331" y="24569"/>
                    </a:cubicBezTo>
                    <a:cubicBezTo>
                      <a:pt x="161210" y="42597"/>
                      <a:pt x="98892" y="72435"/>
                      <a:pt x="43392" y="112641"/>
                    </a:cubicBezTo>
                    <a:cubicBezTo>
                      <a:pt x="16061" y="133678"/>
                      <a:pt x="33" y="166202"/>
                      <a:pt x="0" y="200692"/>
                    </a:cubicBezTo>
                    <a:lnTo>
                      <a:pt x="0" y="359132"/>
                    </a:lnTo>
                    <a:lnTo>
                      <a:pt x="42251" y="359132"/>
                    </a:lnTo>
                    <a:lnTo>
                      <a:pt x="42251" y="200692"/>
                    </a:lnTo>
                    <a:cubicBezTo>
                      <a:pt x="42290" y="179376"/>
                      <a:pt x="52177" y="159273"/>
                      <a:pt x="69038" y="146230"/>
                    </a:cubicBezTo>
                    <a:cubicBezTo>
                      <a:pt x="120445" y="109193"/>
                      <a:pt x="178100" y="81713"/>
                      <a:pt x="239245" y="65109"/>
                    </a:cubicBezTo>
                    <a:cubicBezTo>
                      <a:pt x="284710" y="50171"/>
                      <a:pt x="332235" y="42458"/>
                      <a:pt x="380089" y="42251"/>
                    </a:cubicBezTo>
                    <a:cubicBezTo>
                      <a:pt x="428384" y="43808"/>
                      <a:pt x="476273" y="51620"/>
                      <a:pt x="522559" y="65489"/>
                    </a:cubicBezTo>
                    <a:cubicBezTo>
                      <a:pt x="563584" y="75545"/>
                      <a:pt x="603099" y="90981"/>
                      <a:pt x="640079" y="111394"/>
                    </a:cubicBezTo>
                    <a:close/>
                  </a:path>
                </a:pathLst>
              </a:custGeom>
              <a:solidFill>
                <a:srgbClr val="FF481D"/>
              </a:solidFill>
              <a:ln w="21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2912428-7455-4638-8808-5039D32D0194}"/>
                  </a:ext>
                </a:extLst>
              </p:cNvPr>
              <p:cNvSpPr/>
              <p:nvPr/>
            </p:nvSpPr>
            <p:spPr>
              <a:xfrm>
                <a:off x="2373224" y="1550828"/>
                <a:ext cx="760540" cy="359132"/>
              </a:xfrm>
              <a:custGeom>
                <a:avLst/>
                <a:gdLst>
                  <a:gd name="connsiteX0" fmla="*/ 716152 w 760540"/>
                  <a:gd name="connsiteY0" fmla="*/ 111965 h 359132"/>
                  <a:gd name="connsiteX1" fmla="*/ 533480 w 760540"/>
                  <a:gd name="connsiteY1" fmla="*/ 24696 h 359132"/>
                  <a:gd name="connsiteX2" fmla="*/ 380258 w 760540"/>
                  <a:gd name="connsiteY2" fmla="*/ 0 h 359132"/>
                  <a:gd name="connsiteX3" fmla="*/ 227542 w 760540"/>
                  <a:gd name="connsiteY3" fmla="*/ 24569 h 359132"/>
                  <a:gd name="connsiteX4" fmla="*/ 43603 w 760540"/>
                  <a:gd name="connsiteY4" fmla="*/ 112641 h 359132"/>
                  <a:gd name="connsiteX5" fmla="*/ 0 w 760540"/>
                  <a:gd name="connsiteY5" fmla="*/ 200692 h 359132"/>
                  <a:gd name="connsiteX6" fmla="*/ 0 w 760540"/>
                  <a:gd name="connsiteY6" fmla="*/ 359132 h 359132"/>
                  <a:gd name="connsiteX7" fmla="*/ 42251 w 760540"/>
                  <a:gd name="connsiteY7" fmla="*/ 359132 h 359132"/>
                  <a:gd name="connsiteX8" fmla="*/ 42251 w 760540"/>
                  <a:gd name="connsiteY8" fmla="*/ 200692 h 359132"/>
                  <a:gd name="connsiteX9" fmla="*/ 69059 w 760540"/>
                  <a:gd name="connsiteY9" fmla="*/ 146230 h 359132"/>
                  <a:gd name="connsiteX10" fmla="*/ 239245 w 760540"/>
                  <a:gd name="connsiteY10" fmla="*/ 65109 h 359132"/>
                  <a:gd name="connsiteX11" fmla="*/ 380258 w 760540"/>
                  <a:gd name="connsiteY11" fmla="*/ 42251 h 359132"/>
                  <a:gd name="connsiteX12" fmla="*/ 522749 w 760540"/>
                  <a:gd name="connsiteY12" fmla="*/ 65489 h 359132"/>
                  <a:gd name="connsiteX13" fmla="*/ 689872 w 760540"/>
                  <a:gd name="connsiteY13" fmla="*/ 145005 h 359132"/>
                  <a:gd name="connsiteX14" fmla="*/ 691689 w 760540"/>
                  <a:gd name="connsiteY14" fmla="*/ 146357 h 359132"/>
                  <a:gd name="connsiteX15" fmla="*/ 718265 w 760540"/>
                  <a:gd name="connsiteY15" fmla="*/ 200692 h 359132"/>
                  <a:gd name="connsiteX16" fmla="*/ 718265 w 760540"/>
                  <a:gd name="connsiteY16" fmla="*/ 359132 h 359132"/>
                  <a:gd name="connsiteX17" fmla="*/ 760515 w 760540"/>
                  <a:gd name="connsiteY17" fmla="*/ 359132 h 359132"/>
                  <a:gd name="connsiteX18" fmla="*/ 760515 w 760540"/>
                  <a:gd name="connsiteY18" fmla="*/ 200692 h 359132"/>
                  <a:gd name="connsiteX19" fmla="*/ 716152 w 760540"/>
                  <a:gd name="connsiteY19" fmla="*/ 111965 h 359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60540" h="359132">
                    <a:moveTo>
                      <a:pt x="716152" y="111965"/>
                    </a:moveTo>
                    <a:cubicBezTo>
                      <a:pt x="662312" y="69970"/>
                      <a:pt x="599979" y="40191"/>
                      <a:pt x="533480" y="24696"/>
                    </a:cubicBezTo>
                    <a:cubicBezTo>
                      <a:pt x="483698" y="9832"/>
                      <a:pt x="432188" y="1532"/>
                      <a:pt x="380258" y="0"/>
                    </a:cubicBezTo>
                    <a:cubicBezTo>
                      <a:pt x="328374" y="51"/>
                      <a:pt x="276826" y="8345"/>
                      <a:pt x="227542" y="24569"/>
                    </a:cubicBezTo>
                    <a:cubicBezTo>
                      <a:pt x="161415" y="42585"/>
                      <a:pt x="99097" y="72422"/>
                      <a:pt x="43603" y="112641"/>
                    </a:cubicBezTo>
                    <a:cubicBezTo>
                      <a:pt x="16184" y="133629"/>
                      <a:pt x="74" y="166162"/>
                      <a:pt x="0" y="200692"/>
                    </a:cubicBezTo>
                    <a:lnTo>
                      <a:pt x="0" y="359132"/>
                    </a:lnTo>
                    <a:lnTo>
                      <a:pt x="42251" y="359132"/>
                    </a:lnTo>
                    <a:lnTo>
                      <a:pt x="42251" y="200692"/>
                    </a:lnTo>
                    <a:cubicBezTo>
                      <a:pt x="42289" y="179370"/>
                      <a:pt x="52186" y="159265"/>
                      <a:pt x="69059" y="146230"/>
                    </a:cubicBezTo>
                    <a:cubicBezTo>
                      <a:pt x="120453" y="109185"/>
                      <a:pt x="178104" y="81705"/>
                      <a:pt x="239245" y="65109"/>
                    </a:cubicBezTo>
                    <a:cubicBezTo>
                      <a:pt x="284762" y="50154"/>
                      <a:pt x="332347" y="42441"/>
                      <a:pt x="380258" y="42251"/>
                    </a:cubicBezTo>
                    <a:cubicBezTo>
                      <a:pt x="428561" y="43799"/>
                      <a:pt x="476457" y="51609"/>
                      <a:pt x="522749" y="65489"/>
                    </a:cubicBezTo>
                    <a:cubicBezTo>
                      <a:pt x="583598" y="79461"/>
                      <a:pt x="640646" y="106603"/>
                      <a:pt x="689872" y="145005"/>
                    </a:cubicBezTo>
                    <a:lnTo>
                      <a:pt x="691689" y="146357"/>
                    </a:lnTo>
                    <a:cubicBezTo>
                      <a:pt x="709069" y="158893"/>
                      <a:pt x="719038" y="179279"/>
                      <a:pt x="718265" y="200692"/>
                    </a:cubicBezTo>
                    <a:lnTo>
                      <a:pt x="718265" y="359132"/>
                    </a:lnTo>
                    <a:lnTo>
                      <a:pt x="760515" y="359132"/>
                    </a:lnTo>
                    <a:lnTo>
                      <a:pt x="760515" y="200692"/>
                    </a:lnTo>
                    <a:cubicBezTo>
                      <a:pt x="761280" y="165606"/>
                      <a:pt x="744680" y="132404"/>
                      <a:pt x="716152" y="111965"/>
                    </a:cubicBezTo>
                    <a:close/>
                  </a:path>
                </a:pathLst>
              </a:custGeom>
              <a:solidFill>
                <a:srgbClr val="FF481D"/>
              </a:solidFill>
              <a:ln w="21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4F32C1C-58D1-412E-8186-79A9F0DA4D62}"/>
                  </a:ext>
                </a:extLst>
              </p:cNvPr>
              <p:cNvSpPr/>
              <p:nvPr/>
            </p:nvSpPr>
            <p:spPr>
              <a:xfrm>
                <a:off x="2563353" y="1124412"/>
                <a:ext cx="380257" cy="380257"/>
              </a:xfrm>
              <a:custGeom>
                <a:avLst/>
                <a:gdLst>
                  <a:gd name="connsiteX0" fmla="*/ 190129 w 380257"/>
                  <a:gd name="connsiteY0" fmla="*/ 380258 h 380257"/>
                  <a:gd name="connsiteX1" fmla="*/ 380258 w 380257"/>
                  <a:gd name="connsiteY1" fmla="*/ 190129 h 380257"/>
                  <a:gd name="connsiteX2" fmla="*/ 190129 w 380257"/>
                  <a:gd name="connsiteY2" fmla="*/ 0 h 380257"/>
                  <a:gd name="connsiteX3" fmla="*/ 0 w 380257"/>
                  <a:gd name="connsiteY3" fmla="*/ 190129 h 380257"/>
                  <a:gd name="connsiteX4" fmla="*/ 190129 w 380257"/>
                  <a:gd name="connsiteY4" fmla="*/ 380258 h 380257"/>
                  <a:gd name="connsiteX5" fmla="*/ 190129 w 380257"/>
                  <a:gd name="connsiteY5" fmla="*/ 42251 h 380257"/>
                  <a:gd name="connsiteX6" fmla="*/ 338007 w 380257"/>
                  <a:gd name="connsiteY6" fmla="*/ 190129 h 380257"/>
                  <a:gd name="connsiteX7" fmla="*/ 190129 w 380257"/>
                  <a:gd name="connsiteY7" fmla="*/ 338007 h 380257"/>
                  <a:gd name="connsiteX8" fmla="*/ 42251 w 380257"/>
                  <a:gd name="connsiteY8" fmla="*/ 190129 h 380257"/>
                  <a:gd name="connsiteX9" fmla="*/ 190129 w 380257"/>
                  <a:gd name="connsiteY9" fmla="*/ 42145 h 380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0257" h="380257">
                    <a:moveTo>
                      <a:pt x="190129" y="380258"/>
                    </a:moveTo>
                    <a:cubicBezTo>
                      <a:pt x="295135" y="380258"/>
                      <a:pt x="380258" y="295135"/>
                      <a:pt x="380258" y="190129"/>
                    </a:cubicBezTo>
                    <a:cubicBezTo>
                      <a:pt x="380258" y="85123"/>
                      <a:pt x="295135" y="0"/>
                      <a:pt x="190129" y="0"/>
                    </a:cubicBezTo>
                    <a:cubicBezTo>
                      <a:pt x="85123" y="0"/>
                      <a:pt x="0" y="85123"/>
                      <a:pt x="0" y="190129"/>
                    </a:cubicBezTo>
                    <a:cubicBezTo>
                      <a:pt x="0" y="295135"/>
                      <a:pt x="85123" y="380258"/>
                      <a:pt x="190129" y="380258"/>
                    </a:cubicBezTo>
                    <a:close/>
                    <a:moveTo>
                      <a:pt x="190129" y="42251"/>
                    </a:moveTo>
                    <a:cubicBezTo>
                      <a:pt x="271800" y="42251"/>
                      <a:pt x="338007" y="108458"/>
                      <a:pt x="338007" y="190129"/>
                    </a:cubicBezTo>
                    <a:cubicBezTo>
                      <a:pt x="338007" y="271800"/>
                      <a:pt x="271800" y="338007"/>
                      <a:pt x="190129" y="338007"/>
                    </a:cubicBezTo>
                    <a:cubicBezTo>
                      <a:pt x="108458" y="338007"/>
                      <a:pt x="42251" y="271800"/>
                      <a:pt x="42251" y="190129"/>
                    </a:cubicBezTo>
                    <a:cubicBezTo>
                      <a:pt x="42310" y="108464"/>
                      <a:pt x="108464" y="42261"/>
                      <a:pt x="190129" y="42145"/>
                    </a:cubicBezTo>
                    <a:close/>
                  </a:path>
                </a:pathLst>
              </a:custGeom>
              <a:solidFill>
                <a:srgbClr val="FF481D"/>
              </a:solidFill>
              <a:ln w="210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60" name="Graphic 59" descr="Travel">
              <a:extLst>
                <a:ext uri="{FF2B5EF4-FFF2-40B4-BE49-F238E27FC236}">
                  <a16:creationId xmlns:a16="http://schemas.microsoft.com/office/drawing/2014/main" id="{9826B731-46C4-4D3C-963F-FF458F0BB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56129" y="1033157"/>
              <a:ext cx="1289967" cy="1289967"/>
            </a:xfrm>
            <a:prstGeom prst="rect">
              <a:avLst/>
            </a:prstGeom>
          </p:spPr>
        </p:pic>
        <p:pic>
          <p:nvPicPr>
            <p:cNvPr id="61" name="Graphic 60" descr="Road">
              <a:extLst>
                <a:ext uri="{FF2B5EF4-FFF2-40B4-BE49-F238E27FC236}">
                  <a16:creationId xmlns:a16="http://schemas.microsoft.com/office/drawing/2014/main" id="{D9FEF243-B8F9-4BCE-9C66-B1B626808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33118" y="1052481"/>
              <a:ext cx="1289966" cy="128996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9E13175-AE6D-4E58-96BA-473903D32CC9}"/>
              </a:ext>
            </a:extLst>
          </p:cNvPr>
          <p:cNvSpPr txBox="1"/>
          <p:nvPr/>
        </p:nvSpPr>
        <p:spPr>
          <a:xfrm>
            <a:off x="693488" y="2858496"/>
            <a:ext cx="804548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User Story</a:t>
            </a:r>
          </a:p>
          <a:p>
            <a:r>
              <a:rPr lang="en-US" sz="1200" dirty="0"/>
              <a:t>AS</a:t>
            </a:r>
            <a:r>
              <a:rPr lang="en-US" dirty="0"/>
              <a:t> </a:t>
            </a:r>
            <a:r>
              <a:rPr lang="en-US" sz="1200" dirty="0"/>
              <a:t>a traveler </a:t>
            </a:r>
          </a:p>
          <a:p>
            <a:r>
              <a:rPr lang="en-US" sz="1200" dirty="0"/>
              <a:t>I </a:t>
            </a:r>
            <a:r>
              <a:rPr lang="en-US" sz="1200" dirty="0">
                <a:solidFill>
                  <a:schemeClr val="tx1"/>
                </a:solidFill>
              </a:rPr>
              <a:t>WANT to see </a:t>
            </a:r>
            <a:r>
              <a:rPr lang="en-US" sz="1200" dirty="0"/>
              <a:t>COVID</a:t>
            </a:r>
            <a:r>
              <a:rPr lang="en-US" sz="1200" dirty="0">
                <a:solidFill>
                  <a:schemeClr val="tx1"/>
                </a:solidFill>
              </a:rPr>
              <a:t>-19 statistics and optional national parks to visit.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So THAT I can determine whether or not I want to travel to set destination.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4C701B-E0E8-4F2F-AAA7-0A80800B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655072"/>
            <a:ext cx="9139630" cy="255256"/>
          </a:xfrm>
        </p:spPr>
        <p:txBody>
          <a:bodyPr/>
          <a:lstStyle/>
          <a:p>
            <a:pPr algn="r"/>
            <a:r>
              <a:rPr lang="en-US" dirty="0"/>
              <a:t>The Coding </a:t>
            </a:r>
            <a:r>
              <a:rPr lang="en-US" dirty="0" err="1"/>
              <a:t>Covids</a:t>
            </a:r>
            <a:r>
              <a:rPr lang="en-US" dirty="0"/>
              <a:t> - 2020</a:t>
            </a:r>
          </a:p>
        </p:txBody>
      </p:sp>
    </p:spTree>
    <p:extLst>
      <p:ext uri="{BB962C8B-B14F-4D97-AF65-F5344CB8AC3E}">
        <p14:creationId xmlns:p14="http://schemas.microsoft.com/office/powerpoint/2010/main" val="3202059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203891" y="829517"/>
            <a:ext cx="8520600" cy="3792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" sz="2000" spc="-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Technologies </a:t>
            </a:r>
          </a:p>
          <a:p>
            <a:pPr marL="114300" indent="0">
              <a:buNone/>
            </a:pPr>
            <a:r>
              <a:rPr lang="en-US" sz="1200" dirty="0"/>
              <a:t>   jQuery.</a:t>
            </a:r>
          </a:p>
          <a:p>
            <a:pPr marL="114300" indent="0">
              <a:buNone/>
            </a:pPr>
            <a:r>
              <a:rPr lang="en-US" sz="1200" dirty="0"/>
              <a:t>   Visual Studios</a:t>
            </a:r>
          </a:p>
          <a:p>
            <a:pPr marL="114300" indent="0">
              <a:buNone/>
            </a:pPr>
            <a:r>
              <a:rPr lang="en-US" sz="1200" dirty="0"/>
              <a:t>   AJAX</a:t>
            </a:r>
            <a:br>
              <a:rPr lang="en-US" sz="1200" dirty="0"/>
            </a:br>
            <a:r>
              <a:rPr lang="en-US" sz="1200" dirty="0"/>
              <a:t>   Foundation HTML/CSS/JS Framework.</a:t>
            </a:r>
            <a:br>
              <a:rPr lang="en-US" sz="1200" dirty="0"/>
            </a:br>
            <a:r>
              <a:rPr lang="en-US" sz="1200" dirty="0"/>
              <a:t>   The COVID Tracking Project Data API.</a:t>
            </a:r>
            <a:br>
              <a:rPr lang="en-US" sz="1200" dirty="0"/>
            </a:br>
            <a:r>
              <a:rPr lang="en-US" sz="1200" dirty="0"/>
              <a:t>   National Park Service Data API.</a:t>
            </a:r>
          </a:p>
          <a:p>
            <a:pPr marL="114300" indent="0">
              <a:buNone/>
            </a:pPr>
            <a:r>
              <a:rPr lang="en" sz="2000" spc="-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Breakdown of tasks and roles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Farrah- Modal, Luis- </a:t>
            </a:r>
            <a:r>
              <a:rPr lang="en-US" sz="1200" dirty="0" err="1">
                <a:solidFill>
                  <a:schemeClr val="tx1"/>
                </a:solidFill>
              </a:rPr>
              <a:t>js</a:t>
            </a:r>
            <a:r>
              <a:rPr lang="en-US" sz="1200" dirty="0">
                <a:solidFill>
                  <a:schemeClr val="tx1"/>
                </a:solidFill>
              </a:rPr>
              <a:t>/jQuery</a:t>
            </a:r>
            <a:r>
              <a:rPr lang="en-US" sz="1200" dirty="0"/>
              <a:t>, Danielli- PM/CSS </a:t>
            </a:r>
            <a:endParaRPr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" sz="2000" spc="-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Challenges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Working remotely</a:t>
            </a:r>
            <a:r>
              <a:rPr lang="en-US" sz="1200" dirty="0"/>
              <a:t> was challenging when having to consolidate each others portion of the work. </a:t>
            </a:r>
          </a:p>
          <a:p>
            <a:pPr marL="114300" indent="0">
              <a:buNone/>
            </a:pPr>
            <a:r>
              <a:rPr lang="en-US" sz="1200" dirty="0"/>
              <a:t>   Relying on GitHub to push and pull code for the first time was a hurdle. 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   We struggled to properly display the modal, but then Dan was of great help.</a:t>
            </a:r>
            <a:endParaRPr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" sz="2000" spc="-15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Successes</a:t>
            </a:r>
          </a:p>
          <a:p>
            <a:pPr marL="114300" indent="0">
              <a:buNone/>
            </a:pPr>
            <a:r>
              <a:rPr lang="en" sz="1200" dirty="0">
                <a:solidFill>
                  <a:schemeClr val="tx1"/>
                </a:solidFill>
              </a:rPr>
              <a:t>   Working as a group and being able to rely on each other and trust that each was going to put the effort in. </a:t>
            </a:r>
          </a:p>
          <a:p>
            <a:pPr marL="114300" indent="0">
              <a:buNone/>
            </a:pPr>
            <a:endParaRPr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32AE61-2ED2-4D08-AAB7-F0033FC23087}"/>
              </a:ext>
            </a:extLst>
          </p:cNvPr>
          <p:cNvGrpSpPr/>
          <p:nvPr/>
        </p:nvGrpSpPr>
        <p:grpSpPr>
          <a:xfrm>
            <a:off x="3046823" y="253963"/>
            <a:ext cx="5677668" cy="685934"/>
            <a:chOff x="366979" y="897128"/>
            <a:chExt cx="6078557" cy="787761"/>
          </a:xfrm>
        </p:grpSpPr>
        <p:pic>
          <p:nvPicPr>
            <p:cNvPr id="3" name="Graphic 2" descr="Lightbulb">
              <a:extLst>
                <a:ext uri="{FF2B5EF4-FFF2-40B4-BE49-F238E27FC236}">
                  <a16:creationId xmlns:a16="http://schemas.microsoft.com/office/drawing/2014/main" id="{91EFF1F2-A151-4A03-BDB9-2321EA3C8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6979" y="897128"/>
              <a:ext cx="731520" cy="731520"/>
            </a:xfrm>
            <a:prstGeom prst="rect">
              <a:avLst/>
            </a:prstGeom>
          </p:spPr>
        </p:pic>
        <p:pic>
          <p:nvPicPr>
            <p:cNvPr id="5" name="Graphic 4" descr="Checklist">
              <a:extLst>
                <a:ext uri="{FF2B5EF4-FFF2-40B4-BE49-F238E27FC236}">
                  <a16:creationId xmlns:a16="http://schemas.microsoft.com/office/drawing/2014/main" id="{BF8C0DE2-0058-45DE-93AC-90D8CD62A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28063" y="928051"/>
              <a:ext cx="731520" cy="731520"/>
            </a:xfrm>
            <a:prstGeom prst="rect">
              <a:avLst/>
            </a:prstGeom>
          </p:spPr>
        </p:pic>
        <p:pic>
          <p:nvPicPr>
            <p:cNvPr id="7" name="Graphic 6" descr="Hammer">
              <a:extLst>
                <a:ext uri="{FF2B5EF4-FFF2-40B4-BE49-F238E27FC236}">
                  <a16:creationId xmlns:a16="http://schemas.microsoft.com/office/drawing/2014/main" id="{F888E2AE-C14E-494C-A6DC-085554D48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56180" y="939391"/>
              <a:ext cx="731520" cy="73152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C485FFC-B585-467D-8A42-23D04F70C50C}"/>
                </a:ext>
              </a:extLst>
            </p:cNvPr>
            <p:cNvGrpSpPr/>
            <p:nvPr/>
          </p:nvGrpSpPr>
          <p:grpSpPr>
            <a:xfrm>
              <a:off x="3084795" y="924024"/>
              <a:ext cx="731520" cy="731520"/>
              <a:chOff x="3021724" y="698280"/>
              <a:chExt cx="1676400" cy="1644332"/>
            </a:xfrm>
          </p:grpSpPr>
          <p:pic>
            <p:nvPicPr>
              <p:cNvPr id="9" name="Graphic 8" descr="Surprised face outline">
                <a:extLst>
                  <a:ext uri="{FF2B5EF4-FFF2-40B4-BE49-F238E27FC236}">
                    <a16:creationId xmlns:a16="http://schemas.microsoft.com/office/drawing/2014/main" id="{DD1CB8DC-2E02-43EF-A9B4-6CCFC4C885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021724" y="121066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Surprised face outline">
                <a:extLst>
                  <a:ext uri="{FF2B5EF4-FFF2-40B4-BE49-F238E27FC236}">
                    <a16:creationId xmlns:a16="http://schemas.microsoft.com/office/drawing/2014/main" id="{79070DD5-6898-4DB1-BC9D-863313012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783724" y="142821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Surprised face outline">
                <a:extLst>
                  <a:ext uri="{FF2B5EF4-FFF2-40B4-BE49-F238E27FC236}">
                    <a16:creationId xmlns:a16="http://schemas.microsoft.com/office/drawing/2014/main" id="{AC075E2D-9049-4429-AF7A-4249D62FC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615560" y="69828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Adhesive Bandage">
              <a:extLst>
                <a:ext uri="{FF2B5EF4-FFF2-40B4-BE49-F238E27FC236}">
                  <a16:creationId xmlns:a16="http://schemas.microsoft.com/office/drawing/2014/main" id="{CA3DAD98-D884-455E-8D43-4A6F224AF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33397" y="935068"/>
              <a:ext cx="731520" cy="731520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C350B4D-9BE9-403F-A8A6-6784E26529D6}"/>
                </a:ext>
              </a:extLst>
            </p:cNvPr>
            <p:cNvGrpSpPr/>
            <p:nvPr/>
          </p:nvGrpSpPr>
          <p:grpSpPr>
            <a:xfrm>
              <a:off x="4888631" y="976743"/>
              <a:ext cx="720364" cy="708146"/>
              <a:chOff x="5760324" y="527046"/>
              <a:chExt cx="1650831" cy="1637729"/>
            </a:xfrm>
          </p:grpSpPr>
          <p:pic>
            <p:nvPicPr>
              <p:cNvPr id="17" name="Graphic 16" descr="Expressionless face outline">
                <a:extLst>
                  <a:ext uri="{FF2B5EF4-FFF2-40B4-BE49-F238E27FC236}">
                    <a16:creationId xmlns:a16="http://schemas.microsoft.com/office/drawing/2014/main" id="{E1415C4D-7DD5-4286-BF50-32CFB75ED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760324" y="105273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Expressionless face outline">
                <a:extLst>
                  <a:ext uri="{FF2B5EF4-FFF2-40B4-BE49-F238E27FC236}">
                    <a16:creationId xmlns:a16="http://schemas.microsoft.com/office/drawing/2014/main" id="{503BCDB5-38A7-4A1E-9400-CA21B4716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326521" y="527046"/>
                <a:ext cx="914401" cy="914399"/>
              </a:xfrm>
              <a:prstGeom prst="rect">
                <a:avLst/>
              </a:prstGeom>
            </p:spPr>
          </p:pic>
          <p:pic>
            <p:nvPicPr>
              <p:cNvPr id="19" name="Graphic 18" descr="Expressionless face outline">
                <a:extLst>
                  <a:ext uri="{FF2B5EF4-FFF2-40B4-BE49-F238E27FC236}">
                    <a16:creationId xmlns:a16="http://schemas.microsoft.com/office/drawing/2014/main" id="{33702A6A-D88A-4D63-8332-1E8EB5695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96754" y="1250374"/>
                <a:ext cx="914401" cy="914401"/>
              </a:xfrm>
              <a:prstGeom prst="rect">
                <a:avLst/>
              </a:prstGeom>
            </p:spPr>
          </p:pic>
        </p:grpSp>
        <p:pic>
          <p:nvPicPr>
            <p:cNvPr id="23" name="Graphic 22" descr="Question Mark">
              <a:extLst>
                <a:ext uri="{FF2B5EF4-FFF2-40B4-BE49-F238E27FC236}">
                  <a16:creationId xmlns:a16="http://schemas.microsoft.com/office/drawing/2014/main" id="{96BF1101-52EC-410B-92C5-833355B3D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714016" y="898833"/>
              <a:ext cx="731520" cy="731520"/>
            </a:xfrm>
            <a:prstGeom prst="rect">
              <a:avLst/>
            </a:prstGeom>
          </p:spPr>
        </p:pic>
      </p:grp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7CBBDB5E-2444-4C33-A2FB-8C0AF98ECD86}"/>
              </a:ext>
            </a:extLst>
          </p:cNvPr>
          <p:cNvSpPr txBox="1">
            <a:spLocks/>
          </p:cNvSpPr>
          <p:nvPr/>
        </p:nvSpPr>
        <p:spPr>
          <a:xfrm>
            <a:off x="0" y="4655072"/>
            <a:ext cx="9139630" cy="2552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50" dirty="0">
                <a:solidFill>
                  <a:schemeClr val="tx1">
                    <a:tint val="75000"/>
                  </a:schemeClr>
                </a:solidFill>
              </a:rPr>
              <a:t>The Coding </a:t>
            </a:r>
            <a:r>
              <a:rPr lang="en-US" sz="750" dirty="0" err="1">
                <a:solidFill>
                  <a:schemeClr val="tx1">
                    <a:tint val="75000"/>
                  </a:schemeClr>
                </a:solidFill>
              </a:rPr>
              <a:t>Covids</a:t>
            </a:r>
            <a:r>
              <a:rPr lang="en-US" sz="750" dirty="0">
                <a:solidFill>
                  <a:schemeClr val="tx1">
                    <a:tint val="75000"/>
                  </a:schemeClr>
                </a:solidFill>
              </a:rPr>
              <a:t> - 2020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889862"/>
            <a:ext cx="6636259" cy="3358450"/>
            <a:chOff x="1669293" y="1186483"/>
            <a:chExt cx="8848345" cy="447793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44532"/>
            <a:ext cx="9386886" cy="5192848"/>
            <a:chOff x="-329674" y="-51881"/>
            <a:chExt cx="12515851" cy="6923798"/>
          </a:xfrm>
        </p:grpSpPr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330226" y="1599377"/>
            <a:ext cx="6185392" cy="2336306"/>
          </a:xfrm>
          <a:prstGeom prst="rect">
            <a:avLst/>
          </a:prstGeom>
        </p:spPr>
        <p:txBody>
          <a:bodyPr spcFirstLastPara="1" vert="horz" lIns="228600" tIns="228600" rIns="228600" bIns="0" rtlCol="0" anchor="b" anchorCtr="0">
            <a:normAutofit/>
          </a:bodyPr>
          <a:lstStyle/>
          <a:p>
            <a:pPr algn="l" defTabSz="914400">
              <a:lnSpc>
                <a:spcPct val="80000"/>
              </a:lnSpc>
              <a:spcBef>
                <a:spcPct val="0"/>
              </a:spcBef>
            </a:pPr>
            <a:r>
              <a:rPr lang="en-US" sz="5400" spc="-150" dirty="0">
                <a:solidFill>
                  <a:schemeClr val="accent1"/>
                </a:solidFill>
              </a:rPr>
              <a:t>Demo  </a:t>
            </a:r>
            <a:br>
              <a:rPr lang="en-US" sz="5400" spc="-150" dirty="0">
                <a:solidFill>
                  <a:schemeClr val="accent1"/>
                </a:solidFill>
              </a:rPr>
            </a:br>
            <a:br>
              <a:rPr lang="en-US" sz="5400" spc="-150" dirty="0">
                <a:solidFill>
                  <a:schemeClr val="accent1"/>
                </a:solidFill>
              </a:rPr>
            </a:br>
            <a:r>
              <a:rPr lang="en-US" sz="1300" b="0" i="0" kern="1200" cap="none" spc="-113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https://elli360.github.io/MaskFreeAdventures/</a:t>
            </a:r>
            <a:br>
              <a:rPr lang="en-US" sz="1300" b="0" i="0" kern="1200" cap="none" spc="-113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2457446"/>
            <a:ext cx="225581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9" name="Footer Placeholder 6">
            <a:extLst>
              <a:ext uri="{FF2B5EF4-FFF2-40B4-BE49-F238E27FC236}">
                <a16:creationId xmlns:a16="http://schemas.microsoft.com/office/drawing/2014/main" id="{CF10334A-771D-4672-B4E6-A3019509B357}"/>
              </a:ext>
            </a:extLst>
          </p:cNvPr>
          <p:cNvSpPr txBox="1">
            <a:spLocks/>
          </p:cNvSpPr>
          <p:nvPr/>
        </p:nvSpPr>
        <p:spPr>
          <a:xfrm>
            <a:off x="0" y="4655072"/>
            <a:ext cx="9139630" cy="2552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50" dirty="0">
                <a:solidFill>
                  <a:schemeClr val="tx1">
                    <a:tint val="75000"/>
                  </a:schemeClr>
                </a:solidFill>
              </a:rPr>
              <a:t>The Coding </a:t>
            </a:r>
            <a:r>
              <a:rPr lang="en-US" sz="750" dirty="0" err="1">
                <a:solidFill>
                  <a:schemeClr val="tx1">
                    <a:tint val="75000"/>
                  </a:schemeClr>
                </a:solidFill>
              </a:rPr>
              <a:t>Covids</a:t>
            </a:r>
            <a:r>
              <a:rPr lang="en-US" sz="750" dirty="0">
                <a:solidFill>
                  <a:schemeClr val="tx1">
                    <a:tint val="75000"/>
                  </a:schemeClr>
                </a:solidFill>
              </a:rPr>
              <a:t> - 2020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1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19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341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84094" y="720090"/>
            <a:ext cx="2899271" cy="3128458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600" spc="-150" dirty="0">
                <a:solidFill>
                  <a:schemeClr val="tx2"/>
                </a:solidFill>
              </a:rPr>
              <a:t>Directions for </a:t>
            </a:r>
            <a:br>
              <a:rPr lang="en-US" sz="3600" spc="-150" dirty="0">
                <a:solidFill>
                  <a:schemeClr val="tx2"/>
                </a:solidFill>
              </a:rPr>
            </a:br>
            <a:r>
              <a:rPr lang="en-US" sz="3600" spc="-150" dirty="0">
                <a:solidFill>
                  <a:schemeClr val="tx2"/>
                </a:solidFill>
              </a:rPr>
              <a:t>Future </a:t>
            </a:r>
            <a:br>
              <a:rPr lang="en-US" sz="3600" spc="-150" dirty="0">
                <a:solidFill>
                  <a:schemeClr val="tx2"/>
                </a:solidFill>
              </a:rPr>
            </a:br>
            <a:r>
              <a:rPr lang="en-US" sz="3600" spc="-150" dirty="0">
                <a:solidFill>
                  <a:schemeClr val="tx2"/>
                </a:solidFill>
              </a:rPr>
              <a:t>Development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900112"/>
            <a:ext cx="0" cy="265797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737373" y="423863"/>
            <a:ext cx="4133850" cy="37147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/>
          <a:p>
            <a:pPr marL="0" lvl="0" indent="-228600" defTabSz="914400">
              <a:spcBef>
                <a:spcPts val="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Expand search ability and data results to travel from other states.</a:t>
            </a:r>
          </a:p>
          <a:p>
            <a:pPr marL="0" lvl="0" indent="-228600" defTabSz="914400">
              <a:spcBef>
                <a:spcPts val="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Add other types of popular parks/outdoor locations to visit.</a:t>
            </a:r>
          </a:p>
          <a:p>
            <a:pPr marL="0" lvl="0" indent="-228600" defTabSz="914400">
              <a:spcBef>
                <a:spcPts val="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Provide small summaries about the destinations in results.</a:t>
            </a:r>
          </a:p>
          <a:p>
            <a:pPr marL="0" lvl="0" indent="-228600" defTabSz="914400">
              <a:spcBef>
                <a:spcPts val="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Include symbols to display boasted amenities.</a:t>
            </a:r>
          </a:p>
          <a:p>
            <a:pPr marL="0" lvl="0" indent="-228600" defTabSz="914400">
              <a:spcBef>
                <a:spcPts val="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Give options to sort or filter search results by certain park amenities such as camping, kayaking, bathrooms or handicap accessibility.</a:t>
            </a:r>
          </a:p>
          <a:p>
            <a:pPr marL="0" lvl="0" indent="-228600" defTabSz="914400">
              <a:spcBef>
                <a:spcPts val="0"/>
              </a:spcBef>
              <a:spcAft>
                <a:spcPts val="1600"/>
              </a:spcAft>
              <a:buSzPct val="110000"/>
              <a:buFont typeface="Wingdings" panose="05000000000000000000" pitchFamily="2" charset="2"/>
              <a:buChar char="§"/>
            </a:pPr>
            <a:r>
              <a:rPr lang="en-US" sz="1200" dirty="0"/>
              <a:t>Provide review ratings from a source such as Yelp</a:t>
            </a:r>
            <a:r>
              <a:rPr lang="en-US" sz="1100" dirty="0"/>
              <a:t>.</a:t>
            </a:r>
            <a:endParaRPr lang="en-US" sz="800" dirty="0"/>
          </a:p>
        </p:txBody>
      </p:sp>
      <p:sp>
        <p:nvSpPr>
          <p:cNvPr id="55" name="Footer Placeholder 6">
            <a:extLst>
              <a:ext uri="{FF2B5EF4-FFF2-40B4-BE49-F238E27FC236}">
                <a16:creationId xmlns:a16="http://schemas.microsoft.com/office/drawing/2014/main" id="{596328CA-5696-49B9-8F04-14CB9C03FFA9}"/>
              </a:ext>
            </a:extLst>
          </p:cNvPr>
          <p:cNvSpPr txBox="1">
            <a:spLocks/>
          </p:cNvSpPr>
          <p:nvPr/>
        </p:nvSpPr>
        <p:spPr>
          <a:xfrm>
            <a:off x="0" y="4655072"/>
            <a:ext cx="9139630" cy="2552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50" dirty="0">
                <a:solidFill>
                  <a:schemeClr val="tx1">
                    <a:tint val="75000"/>
                  </a:schemeClr>
                </a:solidFill>
              </a:rPr>
              <a:t>The Coding </a:t>
            </a:r>
            <a:r>
              <a:rPr lang="en-US" sz="750" dirty="0" err="1">
                <a:solidFill>
                  <a:schemeClr val="tx1">
                    <a:tint val="75000"/>
                  </a:schemeClr>
                </a:solidFill>
              </a:rPr>
              <a:t>Covids</a:t>
            </a:r>
            <a:r>
              <a:rPr lang="en-US" sz="750" dirty="0">
                <a:solidFill>
                  <a:schemeClr val="tx1">
                    <a:tint val="75000"/>
                  </a:schemeClr>
                </a:solidFill>
              </a:rPr>
              <a:t> - 2020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5B5504F5-A44D-4727-B62D-D306EE4C0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42E83A18-C907-44D5-83DF-CFB18125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E845C857-E334-431F-9264-4BEF01228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426C9BD9-ECC0-4C60-87C1-D07F8F07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7FBDFA8E-61C4-4F76-819E-308A16DE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761F1C21-70B1-4D4E-831C-75DB8E7EA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FD6B914E-6122-42BE-91C5-72FA400D0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25950DE0-F9E4-4487-93B8-F6FDB00B2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319D2307-45E1-4592-8192-9C9102D4E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1A93A333-9537-4DEC-A527-7733E1096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76DEF779-F072-40FD-A3BF-84E3B8C6D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6861570E-EBF4-48B8-AB90-2A40B522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68EF8EC2-E3C0-4C22-B1B8-6E30AC244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AC3BE00B-705F-42C6-94CE-E89B1FA4E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F23249F0-6642-4CDD-B89B-7EC0C254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9E5173CD-2C19-40D0-B444-CF38FF220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C46A9203-B0FB-426A-9F90-6953A96AE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F0B66C88-C270-4AE6-B12C-71CFC5F1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9113790B-9AB2-45C0-85DD-4E7303894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36488705-890C-4BDD-AC3C-9807F6A6E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CCF65277-1D63-4A4A-957E-9F12111D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AD6DFDD0-50F6-498B-A4E6-DC6D9A795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2A5D777-C3C4-4D83-B4A3-0C83DBE1C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274691"/>
            <a:ext cx="2755857" cy="2602816"/>
            <a:chOff x="697883" y="1816768"/>
            <a:chExt cx="3674476" cy="347042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80A9110-3349-42C1-8186-CB70C1FD4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0" name="Isosceles Triangle 22">
              <a:extLst>
                <a:ext uri="{FF2B5EF4-FFF2-40B4-BE49-F238E27FC236}">
                  <a16:creationId xmlns:a16="http://schemas.microsoft.com/office/drawing/2014/main" id="{4F5EDCDF-C218-4482-A13E-8CFB87D0D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EB8EB4B-9F73-4DB2-B849-B88E0435D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5139928"/>
            <a:chOff x="-417513" y="0"/>
            <a:chExt cx="12584114" cy="6853238"/>
          </a:xfrm>
        </p:grpSpPr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1319465" y="599160"/>
            <a:ext cx="6505070" cy="786709"/>
          </a:xfrm>
          <a:prstGeom prst="rect">
            <a:avLst/>
          </a:prstGeom>
        </p:spPr>
        <p:txBody>
          <a:bodyPr spcFirstLastPara="1" vert="horz" lIns="228600" tIns="228600" rIns="228600" bIns="228600" rtlCol="0" anchor="ctr" anchorCtr="0">
            <a:no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600" spc="-150" dirty="0">
                <a:solidFill>
                  <a:schemeClr val="tx2"/>
                </a:solidFill>
              </a:rPr>
              <a:t>Links</a:t>
            </a:r>
          </a:p>
        </p:txBody>
      </p:sp>
      <p:graphicFrame>
        <p:nvGraphicFramePr>
          <p:cNvPr id="91" name="Google Shape;89;p19">
            <a:extLst>
              <a:ext uri="{FF2B5EF4-FFF2-40B4-BE49-F238E27FC236}">
                <a16:creationId xmlns:a16="http://schemas.microsoft.com/office/drawing/2014/main" id="{1A37831B-990D-46F7-A7A3-523C881C1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6591197"/>
              </p:ext>
            </p:extLst>
          </p:nvPr>
        </p:nvGraphicFramePr>
        <p:xfrm>
          <a:off x="605791" y="1493232"/>
          <a:ext cx="7932419" cy="313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4" name="Footer Placeholder 6">
            <a:extLst>
              <a:ext uri="{FF2B5EF4-FFF2-40B4-BE49-F238E27FC236}">
                <a16:creationId xmlns:a16="http://schemas.microsoft.com/office/drawing/2014/main" id="{1B3BBE96-923B-415C-971C-2C9ACC1CC922}"/>
              </a:ext>
            </a:extLst>
          </p:cNvPr>
          <p:cNvSpPr txBox="1">
            <a:spLocks/>
          </p:cNvSpPr>
          <p:nvPr/>
        </p:nvSpPr>
        <p:spPr>
          <a:xfrm>
            <a:off x="0" y="4655072"/>
            <a:ext cx="9139630" cy="2552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50" dirty="0">
                <a:solidFill>
                  <a:schemeClr val="tx1">
                    <a:tint val="75000"/>
                  </a:schemeClr>
                </a:solidFill>
              </a:rPr>
              <a:t>The Coding </a:t>
            </a:r>
            <a:r>
              <a:rPr lang="en-US" sz="750" dirty="0" err="1">
                <a:solidFill>
                  <a:schemeClr val="tx1">
                    <a:tint val="75000"/>
                  </a:schemeClr>
                </a:solidFill>
              </a:rPr>
              <a:t>Covids</a:t>
            </a:r>
            <a:r>
              <a:rPr lang="en-US" sz="750" dirty="0">
                <a:solidFill>
                  <a:schemeClr val="tx1">
                    <a:tint val="75000"/>
                  </a:schemeClr>
                </a:solidFill>
              </a:rPr>
              <a:t> - 2020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246</Words>
  <Application>Microsoft Macintosh PowerPoint</Application>
  <PresentationFormat>On-screen Show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Arial</vt:lpstr>
      <vt:lpstr>Calibri Light</vt:lpstr>
      <vt:lpstr>Candara</vt:lpstr>
      <vt:lpstr>Rockwell</vt:lpstr>
      <vt:lpstr>Wingdings</vt:lpstr>
      <vt:lpstr>Atlas</vt:lpstr>
      <vt:lpstr>MASK FREE ADVENTURES </vt:lpstr>
      <vt:lpstr> WHAT- App that gives you live COVID-19 statistics for a particular state and national parks available for that state.   WHO - Travelers looking to travel nationally.  WHY -  The pandemic gives you limited options, so this app gives you safe alternative to travel and enjoy outdoors.      </vt:lpstr>
      <vt:lpstr>PowerPoint Presentation</vt:lpstr>
      <vt:lpstr>PowerPoint Presentation</vt:lpstr>
      <vt:lpstr>Demo    https://elli360.github.io/MaskFreeAdventures/ </vt:lpstr>
      <vt:lpstr>Directions for  Future  Development</vt:lpstr>
      <vt:lpstr>Links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 FREE ADVENTURE</dc:title>
  <dc:creator>Danielli Franquim</dc:creator>
  <cp:lastModifiedBy>luis calderin</cp:lastModifiedBy>
  <cp:revision>24</cp:revision>
  <dcterms:created xsi:type="dcterms:W3CDTF">2020-09-22T22:57:16Z</dcterms:created>
  <dcterms:modified xsi:type="dcterms:W3CDTF">2020-09-24T00:25:08Z</dcterms:modified>
</cp:coreProperties>
</file>