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71" r:id="rId4"/>
    <p:sldId id="257" r:id="rId5"/>
    <p:sldId id="259" r:id="rId6"/>
    <p:sldId id="260" r:id="rId7"/>
    <p:sldId id="272" r:id="rId8"/>
    <p:sldId id="276" r:id="rId9"/>
    <p:sldId id="265" r:id="rId10"/>
    <p:sldId id="266" r:id="rId11"/>
    <p:sldId id="262" r:id="rId12"/>
    <p:sldId id="267" r:id="rId13"/>
    <p:sldId id="273" r:id="rId14"/>
    <p:sldId id="274" r:id="rId15"/>
    <p:sldId id="275" r:id="rId16"/>
    <p:sldId id="269" r:id="rId17"/>
    <p:sldId id="277" r:id="rId18"/>
    <p:sldId id="27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559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Sheets\default_motor_speed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Directly Driving Motor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949700545304291E-2"/>
          <c:y val="0.12273226457123294"/>
          <c:w val="0.92712976582866147"/>
          <c:h val="0.79818488537015164"/>
        </c:manualLayout>
      </c:layout>
      <c:scatterChart>
        <c:scatterStyle val="lineMarker"/>
        <c:varyColors val="0"/>
        <c:ser>
          <c:idx val="0"/>
          <c:order val="0"/>
          <c:tx>
            <c:v>MATLAB Value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Sheet2!$AC$8:$AC$4673</c:f>
              <c:numCache>
                <c:formatCode>General</c:formatCode>
                <c:ptCount val="4666"/>
                <c:pt idx="0">
                  <c:v>0</c:v>
                </c:pt>
                <c:pt idx="1">
                  <c:v>3.1554436208840472E-30</c:v>
                </c:pt>
                <c:pt idx="2">
                  <c:v>3.653652991286662E-7</c:v>
                </c:pt>
                <c:pt idx="3">
                  <c:v>2.1921917947719973E-6</c:v>
                </c:pt>
                <c:pt idx="4">
                  <c:v>1.1326324272988652E-5</c:v>
                </c:pt>
                <c:pt idx="5">
                  <c:v>1.7787217662861304E-5</c:v>
                </c:pt>
                <c:pt idx="6">
                  <c:v>1.7787217662861521E-5</c:v>
                </c:pt>
                <c:pt idx="7">
                  <c:v>1.7787217662861738E-5</c:v>
                </c:pt>
                <c:pt idx="8">
                  <c:v>6.3457880053945001E-5</c:v>
                </c:pt>
                <c:pt idx="9">
                  <c:v>1.0912854244502827E-4</c:v>
                </c:pt>
                <c:pt idx="10">
                  <c:v>2.0046986722719481E-4</c:v>
                </c:pt>
                <c:pt idx="11">
                  <c:v>3.1676757893761727E-4</c:v>
                </c:pt>
                <c:pt idx="12">
                  <c:v>4.5279682114864631E-4</c:v>
                </c:pt>
                <c:pt idx="13">
                  <c:v>6.1521728570364926E-4</c:v>
                </c:pt>
                <c:pt idx="14">
                  <c:v>8.1260889852427737E-4</c:v>
                </c:pt>
                <c:pt idx="15">
                  <c:v>1.0601430214743726E-3</c:v>
                </c:pt>
                <c:pt idx="16">
                  <c:v>1.3835277937759845E-3</c:v>
                </c:pt>
                <c:pt idx="17">
                  <c:v>1.8241184873699194E-3</c:v>
                </c:pt>
                <c:pt idx="18">
                  <c:v>2.3932920080331791E-3</c:v>
                </c:pt>
                <c:pt idx="19">
                  <c:v>2.7918836540739957E-3</c:v>
                </c:pt>
                <c:pt idx="20">
                  <c:v>3.1904753001148123E-3</c:v>
                </c:pt>
                <c:pt idx="21">
                  <c:v>3.6647601873333376E-3</c:v>
                </c:pt>
                <c:pt idx="22">
                  <c:v>4.1836931610613696E-3</c:v>
                </c:pt>
                <c:pt idx="23">
                  <c:v>4.6507701833015842E-3</c:v>
                </c:pt>
                <c:pt idx="24">
                  <c:v>5.0396421528449038E-3</c:v>
                </c:pt>
                <c:pt idx="25">
                  <c:v>5.4135094081523985E-3</c:v>
                </c:pt>
                <c:pt idx="26">
                  <c:v>5.8489122660232143E-3</c:v>
                </c:pt>
                <c:pt idx="27">
                  <c:v>6.3612495330178185E-3</c:v>
                </c:pt>
                <c:pt idx="28">
                  <c:v>6.8672382586756273E-3</c:v>
                </c:pt>
                <c:pt idx="29">
                  <c:v>7.2882743433381626E-3</c:v>
                </c:pt>
                <c:pt idx="30">
                  <c:v>7.6549526594421012E-3</c:v>
                </c:pt>
                <c:pt idx="31">
                  <c:v>8.0514418749351932E-3</c:v>
                </c:pt>
                <c:pt idx="32">
                  <c:v>8.5328607890969663E-3</c:v>
                </c:pt>
                <c:pt idx="33">
                  <c:v>9.0608497147030061E-3</c:v>
                </c:pt>
                <c:pt idx="34">
                  <c:v>9.527006542987394E-3</c:v>
                </c:pt>
                <c:pt idx="35">
                  <c:v>9.9080410344301196E-3</c:v>
                </c:pt>
                <c:pt idx="36">
                  <c:v>1.0276312064570105E-2</c:v>
                </c:pt>
                <c:pt idx="37">
                  <c:v>1.0714150932481651E-2</c:v>
                </c:pt>
                <c:pt idx="38">
                  <c:v>1.1235367758970969E-2</c:v>
                </c:pt>
                <c:pt idx="39">
                  <c:v>1.1745514610274328E-2</c:v>
                </c:pt>
                <c:pt idx="40">
                  <c:v>1.2161559001820555E-2</c:v>
                </c:pt>
                <c:pt idx="41">
                  <c:v>1.2521401628726867E-2</c:v>
                </c:pt>
                <c:pt idx="42">
                  <c:v>1.2916318608964814E-2</c:v>
                </c:pt>
                <c:pt idx="43">
                  <c:v>1.3403256515681848E-2</c:v>
                </c:pt>
                <c:pt idx="44">
                  <c:v>1.3938211171787418E-2</c:v>
                </c:pt>
                <c:pt idx="45">
                  <c:v>1.4403604712003519E-2</c:v>
                </c:pt>
                <c:pt idx="46">
                  <c:v>1.4778761151575143E-2</c:v>
                </c:pt>
                <c:pt idx="47">
                  <c:v>1.4860486677605932E-2</c:v>
                </c:pt>
                <c:pt idx="48">
                  <c:v>1.4860486677606043E-2</c:v>
                </c:pt>
                <c:pt idx="49">
                  <c:v>1.489951513915668E-2</c:v>
                </c:pt>
                <c:pt idx="50">
                  <c:v>1.4899515139156791E-2</c:v>
                </c:pt>
                <c:pt idx="51">
                  <c:v>1.4938543600707427E-2</c:v>
                </c:pt>
                <c:pt idx="52">
                  <c:v>1.4977572062258063E-2</c:v>
                </c:pt>
                <c:pt idx="53">
                  <c:v>1.5055628985359336E-2</c:v>
                </c:pt>
                <c:pt idx="54">
                  <c:v>1.5162690628333367E-2</c:v>
                </c:pt>
                <c:pt idx="55">
                  <c:v>1.5196394341467828E-2</c:v>
                </c:pt>
                <c:pt idx="56">
                  <c:v>1.5196394341467939E-2</c:v>
                </c:pt>
                <c:pt idx="57">
                  <c:v>1.5236368383692635E-2</c:v>
                </c:pt>
                <c:pt idx="58">
                  <c:v>1.5236368383692746E-2</c:v>
                </c:pt>
                <c:pt idx="59">
                  <c:v>1.5276342425917442E-2</c:v>
                </c:pt>
                <c:pt idx="60">
                  <c:v>1.5296074161006657E-2</c:v>
                </c:pt>
                <c:pt idx="61">
                  <c:v>1.5296074161006768E-2</c:v>
                </c:pt>
                <c:pt idx="62">
                  <c:v>1.5336048203231464E-2</c:v>
                </c:pt>
                <c:pt idx="63">
                  <c:v>1.537602224545616E-2</c:v>
                </c:pt>
                <c:pt idx="64">
                  <c:v>1.5455970329905552E-2</c:v>
                </c:pt>
                <c:pt idx="65">
                  <c:v>1.557333535630911E-2</c:v>
                </c:pt>
                <c:pt idx="66">
                  <c:v>1.570298697711852E-2</c:v>
                </c:pt>
                <c:pt idx="67">
                  <c:v>1.5858299534417024E-2</c:v>
                </c:pt>
                <c:pt idx="68">
                  <c:v>1.604561700459296E-2</c:v>
                </c:pt>
                <c:pt idx="69">
                  <c:v>1.6278551307365174E-2</c:v>
                </c:pt>
                <c:pt idx="70">
                  <c:v>1.6579405505160467E-2</c:v>
                </c:pt>
                <c:pt idx="71">
                  <c:v>1.6985868853997579E-2</c:v>
                </c:pt>
                <c:pt idx="72">
                  <c:v>1.742356923862879E-2</c:v>
                </c:pt>
                <c:pt idx="73">
                  <c:v>1.7423569238629012E-2</c:v>
                </c:pt>
                <c:pt idx="74">
                  <c:v>1.7967518388220163E-2</c:v>
                </c:pt>
                <c:pt idx="75">
                  <c:v>1.8346575866415214E-2</c:v>
                </c:pt>
                <c:pt idx="76">
                  <c:v>1.8725633344610266E-2</c:v>
                </c:pt>
                <c:pt idx="77">
                  <c:v>1.9194728704720054E-2</c:v>
                </c:pt>
                <c:pt idx="78">
                  <c:v>1.9733234714206276E-2</c:v>
                </c:pt>
                <c:pt idx="79">
                  <c:v>2.0119887515983769E-2</c:v>
                </c:pt>
                <c:pt idx="80">
                  <c:v>2.0506540317761262E-2</c:v>
                </c:pt>
                <c:pt idx="81">
                  <c:v>2.0974663832185148E-2</c:v>
                </c:pt>
                <c:pt idx="82">
                  <c:v>2.1502814350331308E-2</c:v>
                </c:pt>
                <c:pt idx="83">
                  <c:v>2.1983295860822392E-2</c:v>
                </c:pt>
                <c:pt idx="84">
                  <c:v>2.2373810197652864E-2</c:v>
                </c:pt>
                <c:pt idx="85">
                  <c:v>2.2737804822324546E-2</c:v>
                </c:pt>
                <c:pt idx="86">
                  <c:v>2.3161782364061793E-2</c:v>
                </c:pt>
                <c:pt idx="87">
                  <c:v>2.367399926311288E-2</c:v>
                </c:pt>
                <c:pt idx="88">
                  <c:v>2.4193916488348045E-2</c:v>
                </c:pt>
                <c:pt idx="89">
                  <c:v>2.4624477533689026E-2</c:v>
                </c:pt>
                <c:pt idx="90">
                  <c:v>2.4987242165837559E-2</c:v>
                </c:pt>
                <c:pt idx="91">
                  <c:v>2.5371253909730929E-2</c:v>
                </c:pt>
                <c:pt idx="92">
                  <c:v>2.5843878125309205E-2</c:v>
                </c:pt>
                <c:pt idx="93">
                  <c:v>2.6379515266122828E-2</c:v>
                </c:pt>
                <c:pt idx="94">
                  <c:v>2.6860561395694309E-2</c:v>
                </c:pt>
                <c:pt idx="95">
                  <c:v>2.7245538617048346E-2</c:v>
                </c:pt>
                <c:pt idx="96">
                  <c:v>2.7604721881981702E-2</c:v>
                </c:pt>
                <c:pt idx="97">
                  <c:v>2.8029437331157286E-2</c:v>
                </c:pt>
                <c:pt idx="98">
                  <c:v>2.8547696401459533E-2</c:v>
                </c:pt>
                <c:pt idx="99">
                  <c:v>2.9071670542816591E-2</c:v>
                </c:pt>
                <c:pt idx="100">
                  <c:v>2.9499494661972409E-2</c:v>
                </c:pt>
                <c:pt idx="101">
                  <c:v>2.985731299003816E-2</c:v>
                </c:pt>
                <c:pt idx="102">
                  <c:v>3.0239361614115435E-2</c:v>
                </c:pt>
                <c:pt idx="103">
                  <c:v>3.0714901888461613E-2</c:v>
                </c:pt>
                <c:pt idx="104">
                  <c:v>3.125572794512551E-2</c:v>
                </c:pt>
                <c:pt idx="105">
                  <c:v>3.1637085518542114E-2</c:v>
                </c:pt>
                <c:pt idx="106">
                  <c:v>3.2018443091958719E-2</c:v>
                </c:pt>
                <c:pt idx="107">
                  <c:v>3.2486981722341671E-2</c:v>
                </c:pt>
                <c:pt idx="108">
                  <c:v>3.3022103557208173E-2</c:v>
                </c:pt>
                <c:pt idx="109">
                  <c:v>3.3410182983822242E-2</c:v>
                </c:pt>
                <c:pt idx="110">
                  <c:v>3.3798262410436312E-2</c:v>
                </c:pt>
                <c:pt idx="111">
                  <c:v>3.4265674417861519E-2</c:v>
                </c:pt>
                <c:pt idx="112">
                  <c:v>3.4791393209598669E-2</c:v>
                </c:pt>
                <c:pt idx="113">
                  <c:v>3.5270856915594825E-2</c:v>
                </c:pt>
                <c:pt idx="114">
                  <c:v>3.5494554773226057E-2</c:v>
                </c:pt>
                <c:pt idx="115">
                  <c:v>3.5494554773226501E-2</c:v>
                </c:pt>
                <c:pt idx="116">
                  <c:v>3.5547240466159341E-2</c:v>
                </c:pt>
                <c:pt idx="117">
                  <c:v>3.5558827466878197E-2</c:v>
                </c:pt>
                <c:pt idx="118">
                  <c:v>3.5558827466878641E-2</c:v>
                </c:pt>
                <c:pt idx="119">
                  <c:v>3.5611513159811481E-2</c:v>
                </c:pt>
                <c:pt idx="120">
                  <c:v>3.5664198852744321E-2</c:v>
                </c:pt>
                <c:pt idx="121">
                  <c:v>3.576957023861E-2</c:v>
                </c:pt>
                <c:pt idx="122">
                  <c:v>3.588363871913073E-2</c:v>
                </c:pt>
                <c:pt idx="123">
                  <c:v>3.6016593386549153E-2</c:v>
                </c:pt>
                <c:pt idx="124">
                  <c:v>3.6172759685491503E-2</c:v>
                </c:pt>
                <c:pt idx="125">
                  <c:v>3.6361047425627208E-2</c:v>
                </c:pt>
                <c:pt idx="126">
                  <c:v>3.6595006180413218E-2</c:v>
                </c:pt>
                <c:pt idx="127">
                  <c:v>3.6897505371180014E-2</c:v>
                </c:pt>
                <c:pt idx="128">
                  <c:v>3.7306472744867425E-2</c:v>
                </c:pt>
                <c:pt idx="129">
                  <c:v>3.7852669960540625E-2</c:v>
                </c:pt>
                <c:pt idx="130">
                  <c:v>3.8284000793396236E-2</c:v>
                </c:pt>
                <c:pt idx="131">
                  <c:v>3.8715331626251848E-2</c:v>
                </c:pt>
                <c:pt idx="132">
                  <c:v>3.91814789663711E-2</c:v>
                </c:pt>
                <c:pt idx="133">
                  <c:v>3.9654340844580464E-2</c:v>
                </c:pt>
                <c:pt idx="134">
                  <c:v>4.0095296594549995E-2</c:v>
                </c:pt>
                <c:pt idx="135">
                  <c:v>4.050519378252037E-2</c:v>
                </c:pt>
                <c:pt idx="136">
                  <c:v>4.0920497503685385E-2</c:v>
                </c:pt>
                <c:pt idx="137">
                  <c:v>4.13728348353498E-2</c:v>
                </c:pt>
                <c:pt idx="138">
                  <c:v>4.1852202404809538E-2</c:v>
                </c:pt>
                <c:pt idx="139">
                  <c:v>4.2312616652342989E-2</c:v>
                </c:pt>
                <c:pt idx="140">
                  <c:v>4.273125413854327E-2</c:v>
                </c:pt>
                <c:pt idx="141">
                  <c:v>4.3135134709559028E-2</c:v>
                </c:pt>
                <c:pt idx="142">
                  <c:v>4.356781415827872E-2</c:v>
                </c:pt>
                <c:pt idx="143">
                  <c:v>4.4042717227752409E-2</c:v>
                </c:pt>
                <c:pt idx="144">
                  <c:v>4.4521336428579854E-2</c:v>
                </c:pt>
                <c:pt idx="145">
                  <c:v>4.4957924375181695E-2</c:v>
                </c:pt>
                <c:pt idx="146">
                  <c:v>4.5359203710911511E-2</c:v>
                </c:pt>
                <c:pt idx="147">
                  <c:v>4.5771423535705416E-2</c:v>
                </c:pt>
                <c:pt idx="148">
                  <c:v>4.6230367107144975E-2</c:v>
                </c:pt>
                <c:pt idx="149">
                  <c:v>4.6719135786552096E-2</c:v>
                </c:pt>
                <c:pt idx="150">
                  <c:v>4.7179814243382599E-2</c:v>
                </c:pt>
                <c:pt idx="151">
                  <c:v>4.7589989444191252E-2</c:v>
                </c:pt>
                <c:pt idx="152">
                  <c:v>4.7986786075796622E-2</c:v>
                </c:pt>
                <c:pt idx="153">
                  <c:v>4.8421862930997421E-2</c:v>
                </c:pt>
                <c:pt idx="154">
                  <c:v>4.8455160232782728E-2</c:v>
                </c:pt>
                <c:pt idx="155">
                  <c:v>4.8455160232783172E-2</c:v>
                </c:pt>
                <c:pt idx="156">
                  <c:v>4.8513113280937138E-2</c:v>
                </c:pt>
                <c:pt idx="157">
                  <c:v>4.8542484632246571E-2</c:v>
                </c:pt>
                <c:pt idx="158">
                  <c:v>4.8542484632247015E-2</c:v>
                </c:pt>
                <c:pt idx="159">
                  <c:v>4.8600437680400982E-2</c:v>
                </c:pt>
                <c:pt idx="160">
                  <c:v>4.8658390728554948E-2</c:v>
                </c:pt>
                <c:pt idx="161">
                  <c:v>4.8769162330535729E-2</c:v>
                </c:pt>
                <c:pt idx="162">
                  <c:v>4.8886528406592362E-2</c:v>
                </c:pt>
                <c:pt idx="163">
                  <c:v>4.9024592814449361E-2</c:v>
                </c:pt>
                <c:pt idx="164">
                  <c:v>4.9187413975349002E-2</c:v>
                </c:pt>
                <c:pt idx="165">
                  <c:v>4.9385077701415252E-2</c:v>
                </c:pt>
                <c:pt idx="166">
                  <c:v>4.9632774696187182E-2</c:v>
                </c:pt>
                <c:pt idx="167">
                  <c:v>4.9956490963012121E-2</c:v>
                </c:pt>
                <c:pt idx="168">
                  <c:v>5.0314787231611299E-2</c:v>
                </c:pt>
                <c:pt idx="169">
                  <c:v>5.0314787231611743E-2</c:v>
                </c:pt>
                <c:pt idx="170">
                  <c:v>5.0342735225854751E-2</c:v>
                </c:pt>
                <c:pt idx="171">
                  <c:v>5.0342735225855195E-2</c:v>
                </c:pt>
                <c:pt idx="172">
                  <c:v>5.0370683220098203E-2</c:v>
                </c:pt>
                <c:pt idx="173">
                  <c:v>5.0398631214341211E-2</c:v>
                </c:pt>
                <c:pt idx="174">
                  <c:v>5.0403338335263267E-2</c:v>
                </c:pt>
                <c:pt idx="175">
                  <c:v>5.0403338335263712E-2</c:v>
                </c:pt>
                <c:pt idx="176">
                  <c:v>5.0459234323749727E-2</c:v>
                </c:pt>
                <c:pt idx="177">
                  <c:v>5.0515130312235743E-2</c:v>
                </c:pt>
                <c:pt idx="178">
                  <c:v>5.0626922289207774E-2</c:v>
                </c:pt>
                <c:pt idx="179">
                  <c:v>5.0749471594939408E-2</c:v>
                </c:pt>
                <c:pt idx="180">
                  <c:v>5.0893536797692644E-2</c:v>
                </c:pt>
                <c:pt idx="181">
                  <c:v>5.1065197262314101E-2</c:v>
                </c:pt>
                <c:pt idx="182">
                  <c:v>5.1275902296854643E-2</c:v>
                </c:pt>
                <c:pt idx="183">
                  <c:v>5.1543036836993836E-2</c:v>
                </c:pt>
                <c:pt idx="184">
                  <c:v>5.1897019796117293E-2</c:v>
                </c:pt>
                <c:pt idx="185">
                  <c:v>5.2380996338629623E-2</c:v>
                </c:pt>
                <c:pt idx="186">
                  <c:v>5.2964637899603075E-2</c:v>
                </c:pt>
                <c:pt idx="187">
                  <c:v>5.3328248049725344E-2</c:v>
                </c:pt>
                <c:pt idx="188">
                  <c:v>5.3691858199847613E-2</c:v>
                </c:pt>
                <c:pt idx="189">
                  <c:v>5.4167248852057419E-2</c:v>
                </c:pt>
                <c:pt idx="190">
                  <c:v>5.4730876515753937E-2</c:v>
                </c:pt>
                <c:pt idx="191">
                  <c:v>5.5105757773423657E-2</c:v>
                </c:pt>
                <c:pt idx="192">
                  <c:v>5.5480639031093376E-2</c:v>
                </c:pt>
                <c:pt idx="193">
                  <c:v>5.5953474557166552E-2</c:v>
                </c:pt>
                <c:pt idx="194">
                  <c:v>5.6480234679623723E-2</c:v>
                </c:pt>
                <c:pt idx="195">
                  <c:v>5.6480234679624167E-2</c:v>
                </c:pt>
                <c:pt idx="196">
                  <c:v>5.6846916555729717E-2</c:v>
                </c:pt>
                <c:pt idx="197">
                  <c:v>5.7213598431835266E-2</c:v>
                </c:pt>
                <c:pt idx="198">
                  <c:v>5.7696276527120643E-2</c:v>
                </c:pt>
                <c:pt idx="199">
                  <c:v>5.8263185063731439E-2</c:v>
                </c:pt>
                <c:pt idx="200">
                  <c:v>5.8466380259366096E-2</c:v>
                </c:pt>
                <c:pt idx="201">
                  <c:v>5.846638025936654E-2</c:v>
                </c:pt>
                <c:pt idx="202">
                  <c:v>5.8568185643510462E-2</c:v>
                </c:pt>
                <c:pt idx="203">
                  <c:v>5.8575007657495723E-2</c:v>
                </c:pt>
                <c:pt idx="204">
                  <c:v>5.8575007657496167E-2</c:v>
                </c:pt>
                <c:pt idx="205">
                  <c:v>5.8676813041640088E-2</c:v>
                </c:pt>
                <c:pt idx="206">
                  <c:v>5.8777336473766109E-2</c:v>
                </c:pt>
                <c:pt idx="207">
                  <c:v>5.8894503932468437E-2</c:v>
                </c:pt>
                <c:pt idx="208">
                  <c:v>5.9029508264643225E-2</c:v>
                </c:pt>
                <c:pt idx="209">
                  <c:v>5.9188909674052971E-2</c:v>
                </c:pt>
                <c:pt idx="210">
                  <c:v>5.9381572900820162E-2</c:v>
                </c:pt>
                <c:pt idx="211">
                  <c:v>5.9621978943807427E-2</c:v>
                </c:pt>
                <c:pt idx="212">
                  <c:v>5.9934386791088742E-2</c:v>
                </c:pt>
                <c:pt idx="213">
                  <c:v>6.0358490599581913E-2</c:v>
                </c:pt>
                <c:pt idx="214">
                  <c:v>6.0916971570308925E-2</c:v>
                </c:pt>
                <c:pt idx="215">
                  <c:v>6.1331816886276015E-2</c:v>
                </c:pt>
                <c:pt idx="216">
                  <c:v>6.1746662202243105E-2</c:v>
                </c:pt>
                <c:pt idx="217">
                  <c:v>6.221745704808971E-2</c:v>
                </c:pt>
                <c:pt idx="218">
                  <c:v>6.2713463424799887E-2</c:v>
                </c:pt>
                <c:pt idx="219">
                  <c:v>6.3167215103835536E-2</c:v>
                </c:pt>
                <c:pt idx="220">
                  <c:v>6.3565915350958208E-2</c:v>
                </c:pt>
                <c:pt idx="221">
                  <c:v>6.3959653269847649E-2</c:v>
                </c:pt>
                <c:pt idx="222">
                  <c:v>6.4403998554568062E-2</c:v>
                </c:pt>
                <c:pt idx="223">
                  <c:v>6.4901453039808085E-2</c:v>
                </c:pt>
                <c:pt idx="224">
                  <c:v>6.5385048651623992E-2</c:v>
                </c:pt>
                <c:pt idx="225">
                  <c:v>6.5803913479370896E-2</c:v>
                </c:pt>
                <c:pt idx="226">
                  <c:v>6.6187284205376257E-2</c:v>
                </c:pt>
                <c:pt idx="227">
                  <c:v>6.660116243511166E-2</c:v>
                </c:pt>
                <c:pt idx="228">
                  <c:v>6.667488715100367E-2</c:v>
                </c:pt>
                <c:pt idx="229">
                  <c:v>6.6674887151004558E-2</c:v>
                </c:pt>
                <c:pt idx="230">
                  <c:v>6.6732276866267079E-2</c:v>
                </c:pt>
                <c:pt idx="231">
                  <c:v>6.67896665815296E-2</c:v>
                </c:pt>
                <c:pt idx="232">
                  <c:v>6.6802537978663493E-2</c:v>
                </c:pt>
                <c:pt idx="233">
                  <c:v>6.6802537978664381E-2</c:v>
                </c:pt>
                <c:pt idx="234">
                  <c:v>6.6905299206108146E-2</c:v>
                </c:pt>
                <c:pt idx="235">
                  <c:v>6.7006987174694152E-2</c:v>
                </c:pt>
                <c:pt idx="236">
                  <c:v>6.71256681553586E-2</c:v>
                </c:pt>
                <c:pt idx="237">
                  <c:v>6.7262631132166545E-2</c:v>
                </c:pt>
                <c:pt idx="238">
                  <c:v>6.7424675864478825E-2</c:v>
                </c:pt>
                <c:pt idx="239">
                  <c:v>6.762104098531016E-2</c:v>
                </c:pt>
                <c:pt idx="240">
                  <c:v>6.7866893072095189E-2</c:v>
                </c:pt>
                <c:pt idx="241">
                  <c:v>6.8187721737574258E-2</c:v>
                </c:pt>
                <c:pt idx="242">
                  <c:v>6.8624493568916256E-2</c:v>
                </c:pt>
                <c:pt idx="243">
                  <c:v>6.9191437732716035E-2</c:v>
                </c:pt>
                <c:pt idx="244">
                  <c:v>6.9593641279043078E-2</c:v>
                </c:pt>
                <c:pt idx="245">
                  <c:v>6.9995844825370121E-2</c:v>
                </c:pt>
                <c:pt idx="246">
                  <c:v>7.0469470496098224E-2</c:v>
                </c:pt>
                <c:pt idx="247">
                  <c:v>7.0983338361665413E-2</c:v>
                </c:pt>
                <c:pt idx="248">
                  <c:v>7.144739339544115E-2</c:v>
                </c:pt>
                <c:pt idx="249">
                  <c:v>7.183831814494171E-2</c:v>
                </c:pt>
                <c:pt idx="250">
                  <c:v>7.2216457692722669E-2</c:v>
                </c:pt>
                <c:pt idx="251">
                  <c:v>7.2653937411535571E-2</c:v>
                </c:pt>
                <c:pt idx="252">
                  <c:v>7.3163309056313852E-2</c:v>
                </c:pt>
                <c:pt idx="253">
                  <c:v>7.3664426727681837E-2</c:v>
                </c:pt>
                <c:pt idx="254">
                  <c:v>7.3857327137997378E-2</c:v>
                </c:pt>
                <c:pt idx="255">
                  <c:v>7.3857327137998266E-2</c:v>
                </c:pt>
                <c:pt idx="256">
                  <c:v>7.3963969270452679E-2</c:v>
                </c:pt>
                <c:pt idx="257">
                  <c:v>7.4001905883116795E-2</c:v>
                </c:pt>
                <c:pt idx="258">
                  <c:v>7.4001905883117683E-2</c:v>
                </c:pt>
                <c:pt idx="259">
                  <c:v>7.4108548015572095E-2</c:v>
                </c:pt>
                <c:pt idx="260">
                  <c:v>7.421108630980805E-2</c:v>
                </c:pt>
                <c:pt idx="261">
                  <c:v>7.4331652328995898E-2</c:v>
                </c:pt>
                <c:pt idx="262">
                  <c:v>7.4470892857925103E-2</c:v>
                </c:pt>
                <c:pt idx="263">
                  <c:v>7.4636065788008008E-2</c:v>
                </c:pt>
                <c:pt idx="264">
                  <c:v>7.4836818410043346E-2</c:v>
                </c:pt>
                <c:pt idx="265">
                  <c:v>7.5089163323771163E-2</c:v>
                </c:pt>
                <c:pt idx="266">
                  <c:v>7.5420066565235824E-2</c:v>
                </c:pt>
                <c:pt idx="267">
                  <c:v>7.587169539398439E-2</c:v>
                </c:pt>
                <c:pt idx="268">
                  <c:v>7.6446418238441241E-2</c:v>
                </c:pt>
                <c:pt idx="269">
                  <c:v>7.6835086356513926E-2</c:v>
                </c:pt>
                <c:pt idx="270">
                  <c:v>7.7223754474586612E-2</c:v>
                </c:pt>
                <c:pt idx="271">
                  <c:v>7.769942097973398E-2</c:v>
                </c:pt>
                <c:pt idx="272">
                  <c:v>7.8232030684307383E-2</c:v>
                </c:pt>
                <c:pt idx="273">
                  <c:v>7.8707591525958784E-2</c:v>
                </c:pt>
                <c:pt idx="274">
                  <c:v>7.9091305958211483E-2</c:v>
                </c:pt>
                <c:pt idx="275">
                  <c:v>7.9453931635577901E-2</c:v>
                </c:pt>
                <c:pt idx="276">
                  <c:v>7.9883374306448762E-2</c:v>
                </c:pt>
                <c:pt idx="277">
                  <c:v>8.027558362261096E-2</c:v>
                </c:pt>
                <c:pt idx="278">
                  <c:v>8.0275583622611849E-2</c:v>
                </c:pt>
                <c:pt idx="279">
                  <c:v>8.033567765146242E-2</c:v>
                </c:pt>
                <c:pt idx="280">
                  <c:v>8.0395771680312991E-2</c:v>
                </c:pt>
                <c:pt idx="281">
                  <c:v>8.0434795985115964E-2</c:v>
                </c:pt>
                <c:pt idx="282">
                  <c:v>8.0434795985116853E-2</c:v>
                </c:pt>
                <c:pt idx="283">
                  <c:v>8.0542829367037175E-2</c:v>
                </c:pt>
                <c:pt idx="284">
                  <c:v>8.0646198475813016E-2</c:v>
                </c:pt>
                <c:pt idx="285">
                  <c:v>8.076803077382104E-2</c:v>
                </c:pt>
                <c:pt idx="286">
                  <c:v>8.0908877557438988E-2</c:v>
                </c:pt>
                <c:pt idx="287">
                  <c:v>8.1076244506041117E-2</c:v>
                </c:pt>
                <c:pt idx="288">
                  <c:v>8.1280092305022589E-2</c:v>
                </c:pt>
                <c:pt idx="289">
                  <c:v>8.1537037241231014E-2</c:v>
                </c:pt>
                <c:pt idx="290">
                  <c:v>8.187509875763542E-2</c:v>
                </c:pt>
                <c:pt idx="291">
                  <c:v>8.233704114971227E-2</c:v>
                </c:pt>
                <c:pt idx="292">
                  <c:v>8.2915797941587752E-2</c:v>
                </c:pt>
                <c:pt idx="293">
                  <c:v>8.3295847104290818E-2</c:v>
                </c:pt>
                <c:pt idx="294">
                  <c:v>8.3675896266993885E-2</c:v>
                </c:pt>
                <c:pt idx="295">
                  <c:v>8.415216362764176E-2</c:v>
                </c:pt>
                <c:pt idx="296">
                  <c:v>8.4696188392501023E-2</c:v>
                </c:pt>
                <c:pt idx="297">
                  <c:v>8.5076093064054351E-2</c:v>
                </c:pt>
                <c:pt idx="298">
                  <c:v>8.5455997735607678E-2</c:v>
                </c:pt>
                <c:pt idx="299">
                  <c:v>8.5925142542287697E-2</c:v>
                </c:pt>
                <c:pt idx="300">
                  <c:v>8.6211372816940468E-2</c:v>
                </c:pt>
                <c:pt idx="301">
                  <c:v>8.6211372816941356E-2</c:v>
                </c:pt>
                <c:pt idx="302">
                  <c:v>8.6272873837339392E-2</c:v>
                </c:pt>
                <c:pt idx="303">
                  <c:v>8.6334374857737428E-2</c:v>
                </c:pt>
                <c:pt idx="304">
                  <c:v>8.6383220630706331E-2</c:v>
                </c:pt>
                <c:pt idx="305">
                  <c:v>8.6383220630707219E-2</c:v>
                </c:pt>
                <c:pt idx="306">
                  <c:v>8.6493227115646401E-2</c:v>
                </c:pt>
                <c:pt idx="307">
                  <c:v>8.6597254049402661E-2</c:v>
                </c:pt>
                <c:pt idx="308">
                  <c:v>8.6720310077427643E-2</c:v>
                </c:pt>
                <c:pt idx="309">
                  <c:v>8.6862670180678322E-2</c:v>
                </c:pt>
                <c:pt idx="310">
                  <c:v>8.7032121169479865E-2</c:v>
                </c:pt>
                <c:pt idx="311">
                  <c:v>8.7238914900032688E-2</c:v>
                </c:pt>
                <c:pt idx="312">
                  <c:v>8.7500255476178443E-2</c:v>
                </c:pt>
                <c:pt idx="313">
                  <c:v>8.7741334366694873E-2</c:v>
                </c:pt>
                <c:pt idx="314">
                  <c:v>8.7741334366695761E-2</c:v>
                </c:pt>
                <c:pt idx="315">
                  <c:v>8.7766028791560674E-2</c:v>
                </c:pt>
                <c:pt idx="316">
                  <c:v>8.7766028791562145E-2</c:v>
                </c:pt>
                <c:pt idx="317">
                  <c:v>8.7790723216427058E-2</c:v>
                </c:pt>
                <c:pt idx="318">
                  <c:v>8.7815417641291971E-2</c:v>
                </c:pt>
                <c:pt idx="319">
                  <c:v>8.7830033894785081E-2</c:v>
                </c:pt>
                <c:pt idx="320">
                  <c:v>8.7830033894785969E-2</c:v>
                </c:pt>
                <c:pt idx="321">
                  <c:v>8.7879422744515795E-2</c:v>
                </c:pt>
                <c:pt idx="322">
                  <c:v>8.7928811594245621E-2</c:v>
                </c:pt>
                <c:pt idx="323">
                  <c:v>8.8027589293705272E-2</c:v>
                </c:pt>
                <c:pt idx="324">
                  <c:v>8.8149830221977477E-2</c:v>
                </c:pt>
                <c:pt idx="325">
                  <c:v>8.8289804655869511E-2</c:v>
                </c:pt>
                <c:pt idx="326">
                  <c:v>8.8456347301172883E-2</c:v>
                </c:pt>
                <c:pt idx="327">
                  <c:v>8.8658922033587939E-2</c:v>
                </c:pt>
                <c:pt idx="328">
                  <c:v>8.891401109162711E-2</c:v>
                </c:pt>
                <c:pt idx="329">
                  <c:v>8.9249167710120328E-2</c:v>
                </c:pt>
                <c:pt idx="330">
                  <c:v>8.9706955642190361E-2</c:v>
                </c:pt>
                <c:pt idx="331">
                  <c:v>9.0284224515815886E-2</c:v>
                </c:pt>
                <c:pt idx="332">
                  <c:v>9.0667670715822213E-2</c:v>
                </c:pt>
                <c:pt idx="333">
                  <c:v>9.1051116915828539E-2</c:v>
                </c:pt>
                <c:pt idx="334">
                  <c:v>9.1527222539738426E-2</c:v>
                </c:pt>
                <c:pt idx="335">
                  <c:v>9.1753631590437243E-2</c:v>
                </c:pt>
                <c:pt idx="336">
                  <c:v>9.1753631590438131E-2</c:v>
                </c:pt>
                <c:pt idx="337">
                  <c:v>9.1815269099372418E-2</c:v>
                </c:pt>
                <c:pt idx="338">
                  <c:v>9.1876906608306705E-2</c:v>
                </c:pt>
                <c:pt idx="339">
                  <c:v>9.1936124991911075E-2</c:v>
                </c:pt>
                <c:pt idx="340">
                  <c:v>9.1936124991911963E-2</c:v>
                </c:pt>
                <c:pt idx="341">
                  <c:v>9.2047605131175034E-2</c:v>
                </c:pt>
                <c:pt idx="342">
                  <c:v>9.2152193812605893E-2</c:v>
                </c:pt>
                <c:pt idx="343">
                  <c:v>9.2276247205350714E-2</c:v>
                </c:pt>
                <c:pt idx="344">
                  <c:v>9.2419849727390965E-2</c:v>
                </c:pt>
                <c:pt idx="345">
                  <c:v>9.2591014048437156E-2</c:v>
                </c:pt>
                <c:pt idx="346">
                  <c:v>9.280023691663758E-2</c:v>
                </c:pt>
                <c:pt idx="347">
                  <c:v>9.3065213521408952E-2</c:v>
                </c:pt>
                <c:pt idx="348">
                  <c:v>9.3415800886077233E-2</c:v>
                </c:pt>
                <c:pt idx="349">
                  <c:v>9.3895198526463095E-2</c:v>
                </c:pt>
                <c:pt idx="350">
                  <c:v>9.4234582485762997E-2</c:v>
                </c:pt>
                <c:pt idx="351">
                  <c:v>9.4234582485763885E-2</c:v>
                </c:pt>
                <c:pt idx="352">
                  <c:v>9.462007551220207E-2</c:v>
                </c:pt>
                <c:pt idx="353">
                  <c:v>9.5005568538640256E-2</c:v>
                </c:pt>
                <c:pt idx="354">
                  <c:v>9.5490260090779613E-2</c:v>
                </c:pt>
                <c:pt idx="355">
                  <c:v>9.6035215336666258E-2</c:v>
                </c:pt>
                <c:pt idx="356">
                  <c:v>9.6409017038891182E-2</c:v>
                </c:pt>
                <c:pt idx="357">
                  <c:v>9.6782818741116106E-2</c:v>
                </c:pt>
                <c:pt idx="358">
                  <c:v>9.7038234117178601E-2</c:v>
                </c:pt>
                <c:pt idx="359">
                  <c:v>9.7038234117179489E-2</c:v>
                </c:pt>
                <c:pt idx="360">
                  <c:v>9.7150494413417027E-2</c:v>
                </c:pt>
                <c:pt idx="361">
                  <c:v>9.7229717911639715E-2</c:v>
                </c:pt>
                <c:pt idx="362">
                  <c:v>9.7229717911640604E-2</c:v>
                </c:pt>
                <c:pt idx="363">
                  <c:v>9.7341978207878141E-2</c:v>
                </c:pt>
                <c:pt idx="364">
                  <c:v>9.7447064372619921E-2</c:v>
                </c:pt>
                <c:pt idx="365">
                  <c:v>9.7571871760374906E-2</c:v>
                </c:pt>
                <c:pt idx="366">
                  <c:v>9.7716435940913615E-2</c:v>
                </c:pt>
                <c:pt idx="367">
                  <c:v>9.7888923155420915E-2</c:v>
                </c:pt>
                <c:pt idx="368">
                  <c:v>9.8100027485088073E-2</c:v>
                </c:pt>
                <c:pt idx="369">
                  <c:v>9.8367826819090176E-2</c:v>
                </c:pt>
                <c:pt idx="370">
                  <c:v>9.8722822178823333E-2</c:v>
                </c:pt>
                <c:pt idx="371">
                  <c:v>9.9208156403297346E-2</c:v>
                </c:pt>
                <c:pt idx="372">
                  <c:v>9.979193723144579E-2</c:v>
                </c:pt>
                <c:pt idx="373">
                  <c:v>0.10015461643486041</c:v>
                </c:pt>
                <c:pt idx="374">
                  <c:v>0.10051729563827504</c:v>
                </c:pt>
                <c:pt idx="375">
                  <c:v>0.10099254146730917</c:v>
                </c:pt>
                <c:pt idx="376">
                  <c:v>0.10155715996867071</c:v>
                </c:pt>
                <c:pt idx="377">
                  <c:v>0.10193186225440638</c:v>
                </c:pt>
                <c:pt idx="378">
                  <c:v>0.10209976587553191</c:v>
                </c:pt>
                <c:pt idx="379">
                  <c:v>0.10209976587553279</c:v>
                </c:pt>
                <c:pt idx="380">
                  <c:v>0.10219903854883168</c:v>
                </c:pt>
                <c:pt idx="381">
                  <c:v>0.10229831122213057</c:v>
                </c:pt>
                <c:pt idx="382">
                  <c:v>0.10229868892380485</c:v>
                </c:pt>
                <c:pt idx="383">
                  <c:v>0.10229868892380574</c:v>
                </c:pt>
                <c:pt idx="384">
                  <c:v>0.10241676957142039</c:v>
                </c:pt>
                <c:pt idx="385">
                  <c:v>0.10252196903871227</c:v>
                </c:pt>
                <c:pt idx="386">
                  <c:v>0.1026483841389873</c:v>
                </c:pt>
                <c:pt idx="387">
                  <c:v>0.10279472064357494</c:v>
                </c:pt>
                <c:pt idx="388">
                  <c:v>0.10296972939030545</c:v>
                </c:pt>
                <c:pt idx="389">
                  <c:v>0.10318440587110492</c:v>
                </c:pt>
                <c:pt idx="390">
                  <c:v>0.10345758993039231</c:v>
                </c:pt>
                <c:pt idx="391">
                  <c:v>0.1038209935931257</c:v>
                </c:pt>
                <c:pt idx="392">
                  <c:v>0.10431731416723057</c:v>
                </c:pt>
                <c:pt idx="393">
                  <c:v>0.10490147533056991</c:v>
                </c:pt>
                <c:pt idx="394">
                  <c:v>0.1052569665301803</c:v>
                </c:pt>
                <c:pt idx="395">
                  <c:v>0.10561245772979068</c:v>
                </c:pt>
                <c:pt idx="396">
                  <c:v>0.10608616546228677</c:v>
                </c:pt>
                <c:pt idx="397">
                  <c:v>0.10665785225945934</c:v>
                </c:pt>
                <c:pt idx="398">
                  <c:v>0.10701437245763924</c:v>
                </c:pt>
                <c:pt idx="399">
                  <c:v>0.10701437245764013</c:v>
                </c:pt>
                <c:pt idx="400">
                  <c:v>0.10711325596744571</c:v>
                </c:pt>
                <c:pt idx="401">
                  <c:v>0.10721213947725129</c:v>
                </c:pt>
                <c:pt idx="402">
                  <c:v>0.10721947829158868</c:v>
                </c:pt>
                <c:pt idx="403">
                  <c:v>0.10721947829158956</c:v>
                </c:pt>
                <c:pt idx="404">
                  <c:v>0.10733830992327688</c:v>
                </c:pt>
                <c:pt idx="405">
                  <c:v>0.107443830143058</c:v>
                </c:pt>
                <c:pt idx="406">
                  <c:v>0.10757080145843566</c:v>
                </c:pt>
                <c:pt idx="407">
                  <c:v>0.10771783476745797</c:v>
                </c:pt>
                <c:pt idx="408">
                  <c:v>0.10789381090972698</c:v>
                </c:pt>
                <c:pt idx="409">
                  <c:v>0.10810986899516645</c:v>
                </c:pt>
                <c:pt idx="410">
                  <c:v>0.10838513865377207</c:v>
                </c:pt>
                <c:pt idx="411">
                  <c:v>0.10875179995846514</c:v>
                </c:pt>
                <c:pt idx="412">
                  <c:v>0.10925224858438418</c:v>
                </c:pt>
                <c:pt idx="413">
                  <c:v>0.10983621978607651</c:v>
                </c:pt>
                <c:pt idx="414">
                  <c:v>0.11018916202758681</c:v>
                </c:pt>
                <c:pt idx="415">
                  <c:v>0.11054210426909712</c:v>
                </c:pt>
                <c:pt idx="416">
                  <c:v>0.11101507552976483</c:v>
                </c:pt>
                <c:pt idx="417">
                  <c:v>0.1115889928403604</c:v>
                </c:pt>
                <c:pt idx="418">
                  <c:v>0.11179540260246595</c:v>
                </c:pt>
                <c:pt idx="419">
                  <c:v>0.11179540260246684</c:v>
                </c:pt>
                <c:pt idx="420">
                  <c:v>0.11189408302392342</c:v>
                </c:pt>
                <c:pt idx="421">
                  <c:v>0.11199276344538001</c:v>
                </c:pt>
                <c:pt idx="422">
                  <c:v>0.11200556003349212</c:v>
                </c:pt>
                <c:pt idx="423">
                  <c:v>0.112005560033493</c:v>
                </c:pt>
                <c:pt idx="424">
                  <c:v>0.11212503540515084</c:v>
                </c:pt>
                <c:pt idx="425">
                  <c:v>0.11223080954531103</c:v>
                </c:pt>
                <c:pt idx="426">
                  <c:v>0.11235823471606565</c:v>
                </c:pt>
                <c:pt idx="427">
                  <c:v>0.11250583462489075</c:v>
                </c:pt>
                <c:pt idx="428">
                  <c:v>0.11268259895983691</c:v>
                </c:pt>
                <c:pt idx="429">
                  <c:v>0.11289978389388582</c:v>
                </c:pt>
                <c:pt idx="430">
                  <c:v>0.11317675699958744</c:v>
                </c:pt>
                <c:pt idx="431">
                  <c:v>0.11354607847256384</c:v>
                </c:pt>
                <c:pt idx="432">
                  <c:v>0.11404984169741207</c:v>
                </c:pt>
                <c:pt idx="433">
                  <c:v>0.11463352629856162</c:v>
                </c:pt>
                <c:pt idx="434">
                  <c:v>0.1149844808016733</c:v>
                </c:pt>
                <c:pt idx="435">
                  <c:v>0.11533543530478498</c:v>
                </c:pt>
                <c:pt idx="436">
                  <c:v>0.11580775625370791</c:v>
                </c:pt>
                <c:pt idx="437">
                  <c:v>0.11638329941499817</c:v>
                </c:pt>
                <c:pt idx="438">
                  <c:v>0.11648957752124456</c:v>
                </c:pt>
                <c:pt idx="439">
                  <c:v>0.11648957752124545</c:v>
                </c:pt>
                <c:pt idx="440">
                  <c:v>0.11658807131001561</c:v>
                </c:pt>
                <c:pt idx="441">
                  <c:v>0.11668656509878578</c:v>
                </c:pt>
                <c:pt idx="442">
                  <c:v>0.11670389150014977</c:v>
                </c:pt>
                <c:pt idx="443">
                  <c:v>0.11670389150015066</c:v>
                </c:pt>
                <c:pt idx="444">
                  <c:v>0.11682386464236677</c:v>
                </c:pt>
                <c:pt idx="445">
                  <c:v>0.11692985134639078</c:v>
                </c:pt>
                <c:pt idx="446">
                  <c:v>0.1170576464826731</c:v>
                </c:pt>
                <c:pt idx="447">
                  <c:v>0.11720571017202229</c:v>
                </c:pt>
                <c:pt idx="448">
                  <c:v>0.11738311979649545</c:v>
                </c:pt>
                <c:pt idx="449">
                  <c:v>0.11760122834300152</c:v>
                </c:pt>
                <c:pt idx="450">
                  <c:v>0.11787959916050929</c:v>
                </c:pt>
                <c:pt idx="451">
                  <c:v>0.11825110283313756</c:v>
                </c:pt>
                <c:pt idx="452">
                  <c:v>0.11875754608616723</c:v>
                </c:pt>
                <c:pt idx="453">
                  <c:v>0.11934091034756476</c:v>
                </c:pt>
                <c:pt idx="454">
                  <c:v>0.11969029576567584</c:v>
                </c:pt>
                <c:pt idx="455">
                  <c:v>0.12003968118378693</c:v>
                </c:pt>
                <c:pt idx="456">
                  <c:v>0.12051143934582216</c:v>
                </c:pt>
                <c:pt idx="457">
                  <c:v>0.12108819095995046</c:v>
                </c:pt>
                <c:pt idx="458">
                  <c:v>0.12110099786163625</c:v>
                </c:pt>
                <c:pt idx="459">
                  <c:v>0.12110099786163714</c:v>
                </c:pt>
                <c:pt idx="460">
                  <c:v>0.12119935944107028</c:v>
                </c:pt>
                <c:pt idx="461">
                  <c:v>0.12129772102050343</c:v>
                </c:pt>
                <c:pt idx="462">
                  <c:v>0.12131866900743668</c:v>
                </c:pt>
                <c:pt idx="463">
                  <c:v>0.12131866900743757</c:v>
                </c:pt>
                <c:pt idx="464">
                  <c:v>0.12137144786306543</c:v>
                </c:pt>
                <c:pt idx="465">
                  <c:v>0.12137144786306632</c:v>
                </c:pt>
                <c:pt idx="466">
                  <c:v>0.12139664964225812</c:v>
                </c:pt>
                <c:pt idx="467">
                  <c:v>0.12139664964225975</c:v>
                </c:pt>
                <c:pt idx="468">
                  <c:v>0.12142185142145155</c:v>
                </c:pt>
                <c:pt idx="469">
                  <c:v>0.12144705320064335</c:v>
                </c:pt>
                <c:pt idx="470">
                  <c:v>0.12146190230995826</c:v>
                </c:pt>
                <c:pt idx="471">
                  <c:v>0.12146190230995915</c:v>
                </c:pt>
                <c:pt idx="472">
                  <c:v>0.12151230586834275</c:v>
                </c:pt>
                <c:pt idx="473">
                  <c:v>0.12156270942672634</c:v>
                </c:pt>
                <c:pt idx="474">
                  <c:v>0.12166351654349353</c:v>
                </c:pt>
                <c:pt idx="475">
                  <c:v>0.12178626969615129</c:v>
                </c:pt>
                <c:pt idx="476">
                  <c:v>0.12192737468271324</c:v>
                </c:pt>
                <c:pt idx="477">
                  <c:v>0.12209533790026669</c:v>
                </c:pt>
                <c:pt idx="478">
                  <c:v>0.12229995610999518</c:v>
                </c:pt>
                <c:pt idx="479">
                  <c:v>0.12255807439895425</c:v>
                </c:pt>
                <c:pt idx="480">
                  <c:v>0.12289795380506936</c:v>
                </c:pt>
                <c:pt idx="481">
                  <c:v>0.12336248130878144</c:v>
                </c:pt>
                <c:pt idx="482">
                  <c:v>0.12394207612894362</c:v>
                </c:pt>
                <c:pt idx="483">
                  <c:v>0.12432005983467284</c:v>
                </c:pt>
                <c:pt idx="484">
                  <c:v>0.12469804354040206</c:v>
                </c:pt>
                <c:pt idx="485">
                  <c:v>0.125174358450029</c:v>
                </c:pt>
                <c:pt idx="486">
                  <c:v>0.1256600628629308</c:v>
                </c:pt>
                <c:pt idx="487">
                  <c:v>0.12566006286293258</c:v>
                </c:pt>
                <c:pt idx="488">
                  <c:v>0.12578425252824055</c:v>
                </c:pt>
                <c:pt idx="489">
                  <c:v>0.12588048984437342</c:v>
                </c:pt>
                <c:pt idx="490">
                  <c:v>0.12588048984437519</c:v>
                </c:pt>
                <c:pt idx="491">
                  <c:v>0.12600467950968317</c:v>
                </c:pt>
                <c:pt idx="492">
                  <c:v>0.12611078325907932</c:v>
                </c:pt>
                <c:pt idx="493">
                  <c:v>0.12623980469964532</c:v>
                </c:pt>
                <c:pt idx="494">
                  <c:v>0.12638922876564387</c:v>
                </c:pt>
                <c:pt idx="495">
                  <c:v>0.12656671528325028</c:v>
                </c:pt>
                <c:pt idx="496">
                  <c:v>0.12656671528325206</c:v>
                </c:pt>
                <c:pt idx="497">
                  <c:v>0.12674607206147312</c:v>
                </c:pt>
                <c:pt idx="498">
                  <c:v>0.12692542883969418</c:v>
                </c:pt>
                <c:pt idx="499">
                  <c:v>0.12728414239613631</c:v>
                </c:pt>
                <c:pt idx="500">
                  <c:v>0.12773584220262374</c:v>
                </c:pt>
                <c:pt idx="501">
                  <c:v>0.1282818575164601</c:v>
                </c:pt>
                <c:pt idx="502">
                  <c:v>0.12867908440554376</c:v>
                </c:pt>
                <c:pt idx="503">
                  <c:v>0.12907631129462743</c:v>
                </c:pt>
                <c:pt idx="504">
                  <c:v>0.12954572694907512</c:v>
                </c:pt>
                <c:pt idx="505">
                  <c:v>0.13006195368280143</c:v>
                </c:pt>
                <c:pt idx="506">
                  <c:v>0.13016667423781486</c:v>
                </c:pt>
                <c:pt idx="507">
                  <c:v>0.13016667423781664</c:v>
                </c:pt>
                <c:pt idx="508">
                  <c:v>0.13027864619478752</c:v>
                </c:pt>
                <c:pt idx="509">
                  <c:v>0.13038931584641841</c:v>
                </c:pt>
                <c:pt idx="510">
                  <c:v>0.13038931584642019</c:v>
                </c:pt>
                <c:pt idx="511">
                  <c:v>0.13050128780339107</c:v>
                </c:pt>
                <c:pt idx="512">
                  <c:v>0.13060820476410009</c:v>
                </c:pt>
                <c:pt idx="513">
                  <c:v>0.13073498775659917</c:v>
                </c:pt>
                <c:pt idx="514">
                  <c:v>0.13088223474039298</c:v>
                </c:pt>
                <c:pt idx="515">
                  <c:v>0.13105838049939625</c:v>
                </c:pt>
                <c:pt idx="516">
                  <c:v>0.13127472036636237</c:v>
                </c:pt>
                <c:pt idx="517">
                  <c:v>0.13155040128190559</c:v>
                </c:pt>
                <c:pt idx="518">
                  <c:v>0.13191771060099389</c:v>
                </c:pt>
                <c:pt idx="519">
                  <c:v>0.1324189708681151</c:v>
                </c:pt>
                <c:pt idx="520">
                  <c:v>0.13300288245871628</c:v>
                </c:pt>
                <c:pt idx="521">
                  <c:v>0.13335533327021967</c:v>
                </c:pt>
                <c:pt idx="522">
                  <c:v>0.13370778408172307</c:v>
                </c:pt>
                <c:pt idx="523">
                  <c:v>0.13418060080729663</c:v>
                </c:pt>
                <c:pt idx="524">
                  <c:v>0.13464144059811739</c:v>
                </c:pt>
                <c:pt idx="525">
                  <c:v>0.13464144059811917</c:v>
                </c:pt>
                <c:pt idx="526">
                  <c:v>0.13470592127346812</c:v>
                </c:pt>
                <c:pt idx="527">
                  <c:v>0.13477040194881706</c:v>
                </c:pt>
                <c:pt idx="528">
                  <c:v>0.13486587791164945</c:v>
                </c:pt>
                <c:pt idx="529">
                  <c:v>0.13486587791165122</c:v>
                </c:pt>
                <c:pt idx="530">
                  <c:v>0.13498297334476667</c:v>
                </c:pt>
                <c:pt idx="531">
                  <c:v>0.13508970235704268</c:v>
                </c:pt>
                <c:pt idx="532">
                  <c:v>0.13521759520908949</c:v>
                </c:pt>
                <c:pt idx="533">
                  <c:v>0.13536598814056122</c:v>
                </c:pt>
                <c:pt idx="534">
                  <c:v>0.13554379721498869</c:v>
                </c:pt>
                <c:pt idx="535">
                  <c:v>0.13576249628633774</c:v>
                </c:pt>
                <c:pt idx="536">
                  <c:v>0.13604175465897356</c:v>
                </c:pt>
                <c:pt idx="537">
                  <c:v>0.13641464639518777</c:v>
                </c:pt>
                <c:pt idx="538">
                  <c:v>0.13692277550615112</c:v>
                </c:pt>
                <c:pt idx="539">
                  <c:v>0.13750589696619889</c:v>
                </c:pt>
                <c:pt idx="540">
                  <c:v>0.13785431278824231</c:v>
                </c:pt>
                <c:pt idx="541">
                  <c:v>0.13820272861028574</c:v>
                </c:pt>
                <c:pt idx="542">
                  <c:v>0.13867411631154189</c:v>
                </c:pt>
                <c:pt idx="543">
                  <c:v>0.1390824210276945</c:v>
                </c:pt>
                <c:pt idx="544">
                  <c:v>0.13908242102769627</c:v>
                </c:pt>
                <c:pt idx="545">
                  <c:v>0.1391471794772777</c:v>
                </c:pt>
                <c:pt idx="546">
                  <c:v>0.13921193792685913</c:v>
                </c:pt>
                <c:pt idx="547">
                  <c:v>0.13930830150829321</c:v>
                </c:pt>
                <c:pt idx="548">
                  <c:v>0.13930830150829498</c:v>
                </c:pt>
                <c:pt idx="549">
                  <c:v>0.13942561646567281</c:v>
                </c:pt>
                <c:pt idx="550">
                  <c:v>0.13953241297818281</c:v>
                </c:pt>
                <c:pt idx="551">
                  <c:v>0.13966043891743354</c:v>
                </c:pt>
                <c:pt idx="552">
                  <c:v>0.13980899627990812</c:v>
                </c:pt>
                <c:pt idx="553">
                  <c:v>0.13998703505032212</c:v>
                </c:pt>
                <c:pt idx="554">
                  <c:v>0.14020606308862674</c:v>
                </c:pt>
                <c:pt idx="555">
                  <c:v>0.14048581999829446</c:v>
                </c:pt>
                <c:pt idx="556">
                  <c:v>0.14085948975109658</c:v>
                </c:pt>
                <c:pt idx="557">
                  <c:v>0.14136855742683935</c:v>
                </c:pt>
                <c:pt idx="558">
                  <c:v>0.14195152990933832</c:v>
                </c:pt>
                <c:pt idx="559">
                  <c:v>0.14229941171172961</c:v>
                </c:pt>
                <c:pt idx="560">
                  <c:v>0.14264729351412089</c:v>
                </c:pt>
                <c:pt idx="561">
                  <c:v>0.14311846960485644</c:v>
                </c:pt>
                <c:pt idx="562">
                  <c:v>0.14350399375115075</c:v>
                </c:pt>
                <c:pt idx="563">
                  <c:v>0.14350399375115253</c:v>
                </c:pt>
                <c:pt idx="564">
                  <c:v>0.1435687830566808</c:v>
                </c:pt>
                <c:pt idx="565">
                  <c:v>0.14363357236220908</c:v>
                </c:pt>
                <c:pt idx="566">
                  <c:v>0.14373104940407488</c:v>
                </c:pt>
                <c:pt idx="567">
                  <c:v>0.14373104940407666</c:v>
                </c:pt>
                <c:pt idx="568">
                  <c:v>0.14384851013245001</c:v>
                </c:pt>
                <c:pt idx="569">
                  <c:v>0.14395536472780981</c:v>
                </c:pt>
                <c:pt idx="570">
                  <c:v>0.14408349407674825</c:v>
                </c:pt>
                <c:pt idx="571">
                  <c:v>0.14423218092048196</c:v>
                </c:pt>
                <c:pt idx="572">
                  <c:v>0.14441040012130965</c:v>
                </c:pt>
                <c:pt idx="573">
                  <c:v>0.14462968679522512</c:v>
                </c:pt>
                <c:pt idx="574">
                  <c:v>0.14490983572256042</c:v>
                </c:pt>
                <c:pt idx="575">
                  <c:v>0.14528411721123932</c:v>
                </c:pt>
                <c:pt idx="576">
                  <c:v>0.14579391956403429</c:v>
                </c:pt>
                <c:pt idx="577">
                  <c:v>0.14637676844072639</c:v>
                </c:pt>
                <c:pt idx="578">
                  <c:v>0.14672423512714736</c:v>
                </c:pt>
                <c:pt idx="579">
                  <c:v>0.14707170181356832</c:v>
                </c:pt>
                <c:pt idx="580">
                  <c:v>0.14754270961881924</c:v>
                </c:pt>
                <c:pt idx="581">
                  <c:v>0.1479035347292865</c:v>
                </c:pt>
                <c:pt idx="582">
                  <c:v>0.14790353472928827</c:v>
                </c:pt>
                <c:pt idx="583">
                  <c:v>0.14796834946831089</c:v>
                </c:pt>
                <c:pt idx="584">
                  <c:v>0.14803316420733351</c:v>
                </c:pt>
                <c:pt idx="585">
                  <c:v>0.14813152508692698</c:v>
                </c:pt>
                <c:pt idx="586">
                  <c:v>0.14813152508692876</c:v>
                </c:pt>
                <c:pt idx="587">
                  <c:v>0.14824910689333373</c:v>
                </c:pt>
                <c:pt idx="588">
                  <c:v>0.1483560067147639</c:v>
                </c:pt>
                <c:pt idx="589">
                  <c:v>0.1484842185771976</c:v>
                </c:pt>
                <c:pt idx="590">
                  <c:v>0.14863300841101215</c:v>
                </c:pt>
                <c:pt idx="591">
                  <c:v>0.14881137125440821</c:v>
                </c:pt>
                <c:pt idx="592">
                  <c:v>0.14903086384659847</c:v>
                </c:pt>
                <c:pt idx="593">
                  <c:v>0.14931132497495719</c:v>
                </c:pt>
                <c:pt idx="594">
                  <c:v>0.14968609359709395</c:v>
                </c:pt>
                <c:pt idx="595">
                  <c:v>0.1501964788966372</c:v>
                </c:pt>
                <c:pt idx="596">
                  <c:v>0.1507792253062821</c:v>
                </c:pt>
                <c:pt idx="597">
                  <c:v>0.15112636441828051</c:v>
                </c:pt>
                <c:pt idx="598">
                  <c:v>0.15147350353027891</c:v>
                </c:pt>
                <c:pt idx="599">
                  <c:v>0.15194437617015191</c:v>
                </c:pt>
                <c:pt idx="600">
                  <c:v>0.15229128979658416</c:v>
                </c:pt>
                <c:pt idx="601">
                  <c:v>0.15229128979658593</c:v>
                </c:pt>
                <c:pt idx="602">
                  <c:v>0.15235612239803489</c:v>
                </c:pt>
                <c:pt idx="603">
                  <c:v>0.15242095499948385</c:v>
                </c:pt>
                <c:pt idx="604">
                  <c:v>0.15252004191620624</c:v>
                </c:pt>
                <c:pt idx="605">
                  <c:v>0.15252004191620802</c:v>
                </c:pt>
                <c:pt idx="606">
                  <c:v>0.15263771653130195</c:v>
                </c:pt>
                <c:pt idx="607">
                  <c:v>0.15274465415518318</c:v>
                </c:pt>
                <c:pt idx="608">
                  <c:v>0.15287293283123082</c:v>
                </c:pt>
                <c:pt idx="609">
                  <c:v>0.1530218064237657</c:v>
                </c:pt>
                <c:pt idx="610">
                  <c:v>0.1532002860045272</c:v>
                </c:pt>
                <c:pt idx="611">
                  <c:v>0.15341994600716105</c:v>
                </c:pt>
                <c:pt idx="612">
                  <c:v>0.15370066099123289</c:v>
                </c:pt>
                <c:pt idx="613">
                  <c:v>0.1540758256830774</c:v>
                </c:pt>
                <c:pt idx="614">
                  <c:v>0.15410029961939381</c:v>
                </c:pt>
                <c:pt idx="615">
                  <c:v>0.15410029961939559</c:v>
                </c:pt>
                <c:pt idx="616">
                  <c:v>0.15412584760545692</c:v>
                </c:pt>
                <c:pt idx="617">
                  <c:v>0.15412584760546019</c:v>
                </c:pt>
                <c:pt idx="618">
                  <c:v>0.15415139559152152</c:v>
                </c:pt>
                <c:pt idx="619">
                  <c:v>0.15417694357758285</c:v>
                </c:pt>
                <c:pt idx="620">
                  <c:v>0.15419049356946357</c:v>
                </c:pt>
                <c:pt idx="621">
                  <c:v>0.15419049356946535</c:v>
                </c:pt>
                <c:pt idx="622">
                  <c:v>0.15424158954158801</c:v>
                </c:pt>
                <c:pt idx="623">
                  <c:v>0.15429268551371067</c:v>
                </c:pt>
                <c:pt idx="624">
                  <c:v>0.15439487745795599</c:v>
                </c:pt>
                <c:pt idx="625">
                  <c:v>0.15451771182549834</c:v>
                </c:pt>
                <c:pt idx="626">
                  <c:v>0.15465930262660751</c:v>
                </c:pt>
                <c:pt idx="627">
                  <c:v>0.15482782946347709</c:v>
                </c:pt>
                <c:pt idx="628">
                  <c:v>0.15503327527376437</c:v>
                </c:pt>
                <c:pt idx="629">
                  <c:v>0.15529261703781952</c:v>
                </c:pt>
                <c:pt idx="630">
                  <c:v>0.15563440763949851</c:v>
                </c:pt>
                <c:pt idx="631">
                  <c:v>0.15610163209362077</c:v>
                </c:pt>
                <c:pt idx="632">
                  <c:v>0.15666453177009507</c:v>
                </c:pt>
                <c:pt idx="633">
                  <c:v>0.15666453177009684</c:v>
                </c:pt>
                <c:pt idx="634">
                  <c:v>0.15672954311281032</c:v>
                </c:pt>
                <c:pt idx="635">
                  <c:v>0.15679455445552379</c:v>
                </c:pt>
                <c:pt idx="636">
                  <c:v>0.1568938827072045</c:v>
                </c:pt>
                <c:pt idx="637">
                  <c:v>0.15689388270720628</c:v>
                </c:pt>
                <c:pt idx="638">
                  <c:v>0.15701163880308078</c:v>
                </c:pt>
                <c:pt idx="639">
                  <c:v>0.15711860746667103</c:v>
                </c:pt>
                <c:pt idx="640">
                  <c:v>0.15724694238592396</c:v>
                </c:pt>
                <c:pt idx="641">
                  <c:v>0.15739588625471396</c:v>
                </c:pt>
                <c:pt idx="642">
                  <c:v>0.15757446386331705</c:v>
                </c:pt>
                <c:pt idx="643">
                  <c:v>0.15779426444509004</c:v>
                </c:pt>
                <c:pt idx="644">
                  <c:v>0.15807519264112771</c:v>
                </c:pt>
                <c:pt idx="645">
                  <c:v>0.15845068996436854</c:v>
                </c:pt>
                <c:pt idx="646">
                  <c:v>0.15896194381662623</c:v>
                </c:pt>
                <c:pt idx="647">
                  <c:v>0.15944615189018885</c:v>
                </c:pt>
                <c:pt idx="648">
                  <c:v>0.15944615189019062</c:v>
                </c:pt>
                <c:pt idx="649">
                  <c:v>0.15979537426630538</c:v>
                </c:pt>
                <c:pt idx="650">
                  <c:v>0.16014459664242015</c:v>
                </c:pt>
                <c:pt idx="651">
                  <c:v>0.16063422684615128</c:v>
                </c:pt>
                <c:pt idx="652">
                  <c:v>0.16103068711049881</c:v>
                </c:pt>
                <c:pt idx="653">
                  <c:v>0.16103068711050059</c:v>
                </c:pt>
                <c:pt idx="654">
                  <c:v>0.16109699859081733</c:v>
                </c:pt>
                <c:pt idx="655">
                  <c:v>0.16116331007113407</c:v>
                </c:pt>
                <c:pt idx="656">
                  <c:v>0.16126053125740769</c:v>
                </c:pt>
                <c:pt idx="657">
                  <c:v>0.16126053125740947</c:v>
                </c:pt>
                <c:pt idx="658">
                  <c:v>0.16137850428372619</c:v>
                </c:pt>
                <c:pt idx="659">
                  <c:v>0.16148548749331743</c:v>
                </c:pt>
                <c:pt idx="660">
                  <c:v>0.16161389517524211</c:v>
                </c:pt>
                <c:pt idx="661">
                  <c:v>0.16176292221636265</c:v>
                </c:pt>
                <c:pt idx="662">
                  <c:v>0.16194161808754159</c:v>
                </c:pt>
                <c:pt idx="663">
                  <c:v>0.16216158759469165</c:v>
                </c:pt>
                <c:pt idx="664">
                  <c:v>0.16244277229575357</c:v>
                </c:pt>
                <c:pt idx="665">
                  <c:v>0.16281866966258651</c:v>
                </c:pt>
                <c:pt idx="666">
                  <c:v>0.16333039855733472</c:v>
                </c:pt>
                <c:pt idx="667">
                  <c:v>0.16391289391765421</c:v>
                </c:pt>
                <c:pt idx="668">
                  <c:v>0.1642592841198334</c:v>
                </c:pt>
                <c:pt idx="669">
                  <c:v>0.16460567432201259</c:v>
                </c:pt>
                <c:pt idx="670">
                  <c:v>0.16507622998392435</c:v>
                </c:pt>
                <c:pt idx="671">
                  <c:v>0.16538718855323914</c:v>
                </c:pt>
                <c:pt idx="672">
                  <c:v>0.16538718855324092</c:v>
                </c:pt>
                <c:pt idx="673">
                  <c:v>0.16545206409726715</c:v>
                </c:pt>
                <c:pt idx="674">
                  <c:v>0.16551693964129338</c:v>
                </c:pt>
                <c:pt idx="675">
                  <c:v>0.16561742426888434</c:v>
                </c:pt>
                <c:pt idx="676">
                  <c:v>0.16561742426888612</c:v>
                </c:pt>
                <c:pt idx="677">
                  <c:v>0.16573528608795762</c:v>
                </c:pt>
                <c:pt idx="678">
                  <c:v>0.16584229620153704</c:v>
                </c:pt>
                <c:pt idx="679">
                  <c:v>0.16597070544665504</c:v>
                </c:pt>
                <c:pt idx="680">
                  <c:v>0.16611974232371485</c:v>
                </c:pt>
                <c:pt idx="681">
                  <c:v>0.16629844965070689</c:v>
                </c:pt>
                <c:pt idx="682">
                  <c:v>0.16651843629901555</c:v>
                </c:pt>
                <c:pt idx="683">
                  <c:v>0.16679964674030145</c:v>
                </c:pt>
                <c:pt idx="684">
                  <c:v>0.16717558436316834</c:v>
                </c:pt>
                <c:pt idx="685">
                  <c:v>0.1676873609870633</c:v>
                </c:pt>
                <c:pt idx="686">
                  <c:v>0.16826984704160258</c:v>
                </c:pt>
                <c:pt idx="687">
                  <c:v>0.16861621079729211</c:v>
                </c:pt>
                <c:pt idx="688">
                  <c:v>0.16896257455298164</c:v>
                </c:pt>
                <c:pt idx="689">
                  <c:v>0.16943311881594844</c:v>
                </c:pt>
                <c:pt idx="690">
                  <c:v>0.16973949546389513</c:v>
                </c:pt>
                <c:pt idx="691">
                  <c:v>0.16973949546389691</c:v>
                </c:pt>
                <c:pt idx="692">
                  <c:v>0.16980437139713259</c:v>
                </c:pt>
                <c:pt idx="693">
                  <c:v>0.16986924733036826</c:v>
                </c:pt>
                <c:pt idx="694">
                  <c:v>0.16997004922780104</c:v>
                </c:pt>
                <c:pt idx="695">
                  <c:v>0.16997004922780282</c:v>
                </c:pt>
                <c:pt idx="696">
                  <c:v>0.17008794784475292</c:v>
                </c:pt>
                <c:pt idx="697">
                  <c:v>0.17019497393857178</c:v>
                </c:pt>
                <c:pt idx="698">
                  <c:v>0.17032341081579377</c:v>
                </c:pt>
                <c:pt idx="699">
                  <c:v>0.17047248244534388</c:v>
                </c:pt>
                <c:pt idx="700">
                  <c:v>0.17065123819755187</c:v>
                </c:pt>
                <c:pt idx="701">
                  <c:v>0.17087129433044471</c:v>
                </c:pt>
                <c:pt idx="702">
                  <c:v>0.17115261018155697</c:v>
                </c:pt>
                <c:pt idx="703">
                  <c:v>0.17152871223531035</c:v>
                </c:pt>
                <c:pt idx="704">
                  <c:v>0.17204068369550046</c:v>
                </c:pt>
                <c:pt idx="705">
                  <c:v>0.17262313150432096</c:v>
                </c:pt>
                <c:pt idx="706">
                  <c:v>0.17296938740952933</c:v>
                </c:pt>
                <c:pt idx="707">
                  <c:v>0.1733156433147377</c:v>
                </c:pt>
                <c:pt idx="708">
                  <c:v>0.17378614094954181</c:v>
                </c:pt>
                <c:pt idx="709">
                  <c:v>0.17408532057262679</c:v>
                </c:pt>
                <c:pt idx="710">
                  <c:v>0.17408532057262857</c:v>
                </c:pt>
                <c:pt idx="711">
                  <c:v>0.17415020285235214</c:v>
                </c:pt>
                <c:pt idx="712">
                  <c:v>0.1742150851320757</c:v>
                </c:pt>
                <c:pt idx="713">
                  <c:v>0.17431612402346272</c:v>
                </c:pt>
                <c:pt idx="714">
                  <c:v>0.1743161240234645</c:v>
                </c:pt>
                <c:pt idx="715">
                  <c:v>0.17443405468317158</c:v>
                </c:pt>
                <c:pt idx="716">
                  <c:v>0.17454109285481045</c:v>
                </c:pt>
                <c:pt idx="717">
                  <c:v>0.17466955171720183</c:v>
                </c:pt>
                <c:pt idx="718">
                  <c:v>0.17481865080525763</c:v>
                </c:pt>
                <c:pt idx="719">
                  <c:v>0.17499744487627919</c:v>
                </c:pt>
                <c:pt idx="720">
                  <c:v>0.17521755597826225</c:v>
                </c:pt>
                <c:pt idx="721">
                  <c:v>0.17549895523068873</c:v>
                </c:pt>
                <c:pt idx="722">
                  <c:v>0.17587518737753571</c:v>
                </c:pt>
                <c:pt idx="723">
                  <c:v>0.1763873128346676</c:v>
                </c:pt>
                <c:pt idx="724">
                  <c:v>0.17696973010263189</c:v>
                </c:pt>
                <c:pt idx="725">
                  <c:v>0.17731590089022914</c:v>
                </c:pt>
                <c:pt idx="726">
                  <c:v>0.17766207167782638</c:v>
                </c:pt>
                <c:pt idx="727">
                  <c:v>0.17813253234721577</c:v>
                </c:pt>
                <c:pt idx="728">
                  <c:v>0.17842872227206635</c:v>
                </c:pt>
                <c:pt idx="729">
                  <c:v>0.17842872227206813</c:v>
                </c:pt>
                <c:pt idx="730">
                  <c:v>0.17849360867947767</c:v>
                </c:pt>
                <c:pt idx="731">
                  <c:v>0.1785584950868872</c:v>
                </c:pt>
                <c:pt idx="732">
                  <c:v>0.17865973089790799</c:v>
                </c:pt>
                <c:pt idx="733">
                  <c:v>0.17865973089790976</c:v>
                </c:pt>
                <c:pt idx="734">
                  <c:v>0.17877768549689305</c:v>
                </c:pt>
                <c:pt idx="735">
                  <c:v>0.17888473398528629</c:v>
                </c:pt>
                <c:pt idx="736">
                  <c:v>0.17901321073743101</c:v>
                </c:pt>
                <c:pt idx="737">
                  <c:v>0.17916233231756812</c:v>
                </c:pt>
                <c:pt idx="738">
                  <c:v>0.17934115773547005</c:v>
                </c:pt>
                <c:pt idx="739">
                  <c:v>0.17956131382065024</c:v>
                </c:pt>
                <c:pt idx="740">
                  <c:v>0.17984278132198828</c:v>
                </c:pt>
                <c:pt idx="741">
                  <c:v>0.18021911992597936</c:v>
                </c:pt>
                <c:pt idx="742">
                  <c:v>0.18073137130095573</c:v>
                </c:pt>
                <c:pt idx="743">
                  <c:v>0.18131376339181335</c:v>
                </c:pt>
                <c:pt idx="744">
                  <c:v>0.18165986466478137</c:v>
                </c:pt>
                <c:pt idx="745">
                  <c:v>0.1820059659377494</c:v>
                </c:pt>
                <c:pt idx="746">
                  <c:v>0.18247639630920856</c:v>
                </c:pt>
                <c:pt idx="747">
                  <c:v>0.18276773500315349</c:v>
                </c:pt>
                <c:pt idx="748">
                  <c:v>0.18276773500315527</c:v>
                </c:pt>
                <c:pt idx="749">
                  <c:v>0.18283262552911786</c:v>
                </c:pt>
                <c:pt idx="750">
                  <c:v>0.18289751605508045</c:v>
                </c:pt>
                <c:pt idx="751">
                  <c:v>0.18299890384418707</c:v>
                </c:pt>
                <c:pt idx="752">
                  <c:v>0.18299890384418885</c:v>
                </c:pt>
                <c:pt idx="753">
                  <c:v>0.18311687910553753</c:v>
                </c:pt>
                <c:pt idx="754">
                  <c:v>0.18322393532337908</c:v>
                </c:pt>
                <c:pt idx="755">
                  <c:v>0.18335242618797173</c:v>
                </c:pt>
                <c:pt idx="756">
                  <c:v>0.18350156538761195</c:v>
                </c:pt>
                <c:pt idx="757">
                  <c:v>0.18368041539788582</c:v>
                </c:pt>
                <c:pt idx="758">
                  <c:v>0.18390060676371017</c:v>
                </c:pt>
                <c:pt idx="759">
                  <c:v>0.18418212779953658</c:v>
                </c:pt>
                <c:pt idx="760">
                  <c:v>0.18455854990537582</c:v>
                </c:pt>
                <c:pt idx="761">
                  <c:v>0.18507089998351905</c:v>
                </c:pt>
                <c:pt idx="762">
                  <c:v>0.18565327220987723</c:v>
                </c:pt>
                <c:pt idx="763">
                  <c:v>0.18599931904464559</c:v>
                </c:pt>
                <c:pt idx="764">
                  <c:v>0.18634536587941394</c:v>
                </c:pt>
                <c:pt idx="765">
                  <c:v>0.18681577245565914</c:v>
                </c:pt>
                <c:pt idx="766">
                  <c:v>0.18710540250140315</c:v>
                </c:pt>
                <c:pt idx="767">
                  <c:v>0.18710540250140492</c:v>
                </c:pt>
                <c:pt idx="768">
                  <c:v>0.18717029557615639</c:v>
                </c:pt>
                <c:pt idx="769">
                  <c:v>0.18723518865090785</c:v>
                </c:pt>
                <c:pt idx="770">
                  <c:v>0.18733670366388586</c:v>
                </c:pt>
                <c:pt idx="771">
                  <c:v>0.18733670366388763</c:v>
                </c:pt>
                <c:pt idx="772">
                  <c:v>0.18745469415372928</c:v>
                </c:pt>
                <c:pt idx="773">
                  <c:v>0.18747070318697176</c:v>
                </c:pt>
                <c:pt idx="774">
                  <c:v>0.18747070318697354</c:v>
                </c:pt>
                <c:pt idx="775">
                  <c:v>0.1874961199405954</c:v>
                </c:pt>
                <c:pt idx="776">
                  <c:v>0.18749611994059873</c:v>
                </c:pt>
                <c:pt idx="777">
                  <c:v>0.18752153669422059</c:v>
                </c:pt>
                <c:pt idx="778">
                  <c:v>0.18754695344784245</c:v>
                </c:pt>
                <c:pt idx="779">
                  <c:v>0.18756069594065206</c:v>
                </c:pt>
                <c:pt idx="780">
                  <c:v>0.18756069594065383</c:v>
                </c:pt>
                <c:pt idx="781">
                  <c:v>0.18761152944789755</c:v>
                </c:pt>
                <c:pt idx="782">
                  <c:v>0.18766236295514127</c:v>
                </c:pt>
                <c:pt idx="783">
                  <c:v>0.18776402996962871</c:v>
                </c:pt>
                <c:pt idx="784">
                  <c:v>0.18788677479361063</c:v>
                </c:pt>
                <c:pt idx="785">
                  <c:v>0.18802811799251909</c:v>
                </c:pt>
                <c:pt idx="786">
                  <c:v>0.18819634124068155</c:v>
                </c:pt>
                <c:pt idx="787">
                  <c:v>0.18840134690441801</c:v>
                </c:pt>
                <c:pt idx="788">
                  <c:v>0.18866003588417796</c:v>
                </c:pt>
                <c:pt idx="789">
                  <c:v>0.18900080744747655</c:v>
                </c:pt>
                <c:pt idx="790">
                  <c:v>0.18946659592788115</c:v>
                </c:pt>
                <c:pt idx="791">
                  <c:v>0.19004657277900155</c:v>
                </c:pt>
                <c:pt idx="792">
                  <c:v>0.19042356291348719</c:v>
                </c:pt>
                <c:pt idx="793">
                  <c:v>0.19080055304797283</c:v>
                </c:pt>
                <c:pt idx="794">
                  <c:v>0.19127687605152868</c:v>
                </c:pt>
                <c:pt idx="795">
                  <c:v>0.19144007646301847</c:v>
                </c:pt>
                <c:pt idx="796">
                  <c:v>0.19144007646302025</c:v>
                </c:pt>
                <c:pt idx="797">
                  <c:v>0.1915644111444596</c:v>
                </c:pt>
                <c:pt idx="798">
                  <c:v>0.19167147629683276</c:v>
                </c:pt>
                <c:pt idx="799">
                  <c:v>0.19167147629683454</c:v>
                </c:pt>
                <c:pt idx="800">
                  <c:v>0.19179581097827389</c:v>
                </c:pt>
                <c:pt idx="801">
                  <c:v>0.19190252808639632</c:v>
                </c:pt>
                <c:pt idx="802">
                  <c:v>0.19203229062417473</c:v>
                </c:pt>
                <c:pt idx="803">
                  <c:v>0.1921827020405176</c:v>
                </c:pt>
                <c:pt idx="804">
                  <c:v>0.19236342183327151</c:v>
                </c:pt>
                <c:pt idx="805">
                  <c:v>0.19258627007759457</c:v>
                </c:pt>
                <c:pt idx="806">
                  <c:v>0.19287183914051967</c:v>
                </c:pt>
                <c:pt idx="807">
                  <c:v>0.19297056765914467</c:v>
                </c:pt>
                <c:pt idx="808">
                  <c:v>0.19297056765914644</c:v>
                </c:pt>
                <c:pt idx="809">
                  <c:v>0.19335329490281888</c:v>
                </c:pt>
                <c:pt idx="810">
                  <c:v>0.19373602214649133</c:v>
                </c:pt>
                <c:pt idx="811">
                  <c:v>0.19450147663383621</c:v>
                </c:pt>
                <c:pt idx="812">
                  <c:v>0.19494902997492983</c:v>
                </c:pt>
                <c:pt idx="813">
                  <c:v>0.19539658331602344</c:v>
                </c:pt>
                <c:pt idx="814">
                  <c:v>0.19577405438993736</c:v>
                </c:pt>
                <c:pt idx="815">
                  <c:v>0.19577405438993914</c:v>
                </c:pt>
                <c:pt idx="816">
                  <c:v>0.19589293742746697</c:v>
                </c:pt>
                <c:pt idx="817">
                  <c:v>0.1960055376344324</c:v>
                </c:pt>
                <c:pt idx="818">
                  <c:v>0.19600553763443418</c:v>
                </c:pt>
                <c:pt idx="819">
                  <c:v>0.19612442067196201</c:v>
                </c:pt>
                <c:pt idx="820">
                  <c:v>0.19623145059142313</c:v>
                </c:pt>
                <c:pt idx="821">
                  <c:v>0.19636014765321827</c:v>
                </c:pt>
                <c:pt idx="822">
                  <c:v>0.19650950208446097</c:v>
                </c:pt>
                <c:pt idx="823">
                  <c:v>0.19668866475577595</c:v>
                </c:pt>
                <c:pt idx="824">
                  <c:v>0.19690930095681805</c:v>
                </c:pt>
                <c:pt idx="825">
                  <c:v>0.1971914985746003</c:v>
                </c:pt>
                <c:pt idx="826">
                  <c:v>0.19756897531748949</c:v>
                </c:pt>
                <c:pt idx="827">
                  <c:v>0.19808256724269008</c:v>
                </c:pt>
                <c:pt idx="828">
                  <c:v>0.19866467983273958</c:v>
                </c:pt>
                <c:pt idx="829">
                  <c:v>0.19901004566426486</c:v>
                </c:pt>
                <c:pt idx="830">
                  <c:v>0.19935541149579014</c:v>
                </c:pt>
                <c:pt idx="831">
                  <c:v>0.19982551529123993</c:v>
                </c:pt>
                <c:pt idx="832">
                  <c:v>0.20010596102831632</c:v>
                </c:pt>
                <c:pt idx="833">
                  <c:v>0.2001059610283181</c:v>
                </c:pt>
                <c:pt idx="834">
                  <c:v>0.20017089265259505</c:v>
                </c:pt>
                <c:pt idx="835">
                  <c:v>0.200235824276872</c:v>
                </c:pt>
                <c:pt idx="836">
                  <c:v>0.2003375151808926</c:v>
                </c:pt>
                <c:pt idx="837">
                  <c:v>0.20033751518089438</c:v>
                </c:pt>
                <c:pt idx="838">
                  <c:v>0.20045554130728405</c:v>
                </c:pt>
                <c:pt idx="839">
                  <c:v>0.20056261631456165</c:v>
                </c:pt>
                <c:pt idx="840">
                  <c:v>0.20069114165400073</c:v>
                </c:pt>
                <c:pt idx="841">
                  <c:v>0.20084032386893702</c:v>
                </c:pt>
                <c:pt idx="842">
                  <c:v>0.20101923392910348</c:v>
                </c:pt>
                <c:pt idx="843">
                  <c:v>0.20123951144601399</c:v>
                </c:pt>
                <c:pt idx="844">
                  <c:v>0.20152116321584621</c:v>
                </c:pt>
                <c:pt idx="845">
                  <c:v>0.2018977892312627</c:v>
                </c:pt>
                <c:pt idx="846">
                  <c:v>0.20241038010671442</c:v>
                </c:pt>
                <c:pt idx="847">
                  <c:v>0.20299270339524722</c:v>
                </c:pt>
                <c:pt idx="848">
                  <c:v>0.20333861761454666</c:v>
                </c:pt>
                <c:pt idx="849">
                  <c:v>0.20368453183384611</c:v>
                </c:pt>
                <c:pt idx="850">
                  <c:v>0.20415488019128913</c:v>
                </c:pt>
                <c:pt idx="851">
                  <c:v>0.20443755226599455</c:v>
                </c:pt>
                <c:pt idx="852">
                  <c:v>0.20443755226599633</c:v>
                </c:pt>
                <c:pt idx="853">
                  <c:v>0.20450245243883575</c:v>
                </c:pt>
                <c:pt idx="854">
                  <c:v>0.20456735261167516</c:v>
                </c:pt>
                <c:pt idx="855">
                  <c:v>0.20466916161281593</c:v>
                </c:pt>
                <c:pt idx="856">
                  <c:v>0.2046691616128177</c:v>
                </c:pt>
                <c:pt idx="857">
                  <c:v>0.20478718985367406</c:v>
                </c:pt>
                <c:pt idx="858">
                  <c:v>0.20489426794614995</c:v>
                </c:pt>
                <c:pt idx="859">
                  <c:v>0.20502279732585313</c:v>
                </c:pt>
                <c:pt idx="860">
                  <c:v>0.20517198484966401</c:v>
                </c:pt>
                <c:pt idx="861">
                  <c:v>0.20535090224423191</c:v>
                </c:pt>
                <c:pt idx="862">
                  <c:v>0.20557119030813215</c:v>
                </c:pt>
                <c:pt idx="863">
                  <c:v>0.20585285807479492</c:v>
                </c:pt>
                <c:pt idx="864">
                  <c:v>0.20622950904386392</c:v>
                </c:pt>
                <c:pt idx="865">
                  <c:v>0.20674212936426312</c:v>
                </c:pt>
                <c:pt idx="866">
                  <c:v>0.20732444662212185</c:v>
                </c:pt>
                <c:pt idx="867">
                  <c:v>0.2076703446438336</c:v>
                </c:pt>
                <c:pt idx="868">
                  <c:v>0.20801624266554536</c:v>
                </c:pt>
                <c:pt idx="869">
                  <c:v>0.20848658388762362</c:v>
                </c:pt>
                <c:pt idx="870">
                  <c:v>0.20876769798329503</c:v>
                </c:pt>
                <c:pt idx="871">
                  <c:v>0.20876769798329681</c:v>
                </c:pt>
                <c:pt idx="872">
                  <c:v>0.20883259919005862</c:v>
                </c:pt>
                <c:pt idx="873">
                  <c:v>0.20889750039682042</c:v>
                </c:pt>
                <c:pt idx="874">
                  <c:v>0.20899934949374144</c:v>
                </c:pt>
                <c:pt idx="875">
                  <c:v>0.20899934949374321</c:v>
                </c:pt>
                <c:pt idx="876">
                  <c:v>0.20911738335134689</c:v>
                </c:pt>
                <c:pt idx="877">
                  <c:v>0.20922446344571055</c:v>
                </c:pt>
                <c:pt idx="878">
                  <c:v>0.20935299655012188</c:v>
                </c:pt>
                <c:pt idx="879">
                  <c:v>0.20950218871296686</c:v>
                </c:pt>
                <c:pt idx="880">
                  <c:v>0.20968111258648553</c:v>
                </c:pt>
                <c:pt idx="881">
                  <c:v>0.20990140994521664</c:v>
                </c:pt>
                <c:pt idx="882">
                  <c:v>0.21018309181789988</c:v>
                </c:pt>
                <c:pt idx="883">
                  <c:v>0.21055976478780455</c:v>
                </c:pt>
                <c:pt idx="884">
                  <c:v>0.2110724110648369</c:v>
                </c:pt>
                <c:pt idx="885">
                  <c:v>0.21165472299818053</c:v>
                </c:pt>
                <c:pt idx="886">
                  <c:v>0.21200060674457918</c:v>
                </c:pt>
                <c:pt idx="887">
                  <c:v>0.21234649049097784</c:v>
                </c:pt>
                <c:pt idx="888">
                  <c:v>0.21281682542007854</c:v>
                </c:pt>
                <c:pt idx="889">
                  <c:v>0.21309773767476195</c:v>
                </c:pt>
                <c:pt idx="890">
                  <c:v>0.21309773767476373</c:v>
                </c:pt>
                <c:pt idx="891">
                  <c:v>0.21316263946277836</c:v>
                </c:pt>
                <c:pt idx="892">
                  <c:v>0.21322754125079299</c:v>
                </c:pt>
                <c:pt idx="893">
                  <c:v>0.21332942485462203</c:v>
                </c:pt>
                <c:pt idx="894">
                  <c:v>0.21332942485462381</c:v>
                </c:pt>
                <c:pt idx="895">
                  <c:v>0.21344746260419864</c:v>
                </c:pt>
                <c:pt idx="896">
                  <c:v>0.21355454453404038</c:v>
                </c:pt>
                <c:pt idx="897">
                  <c:v>0.21368308072669248</c:v>
                </c:pt>
                <c:pt idx="898">
                  <c:v>0.21383227678911187</c:v>
                </c:pt>
                <c:pt idx="899">
                  <c:v>0.21401120609350097</c:v>
                </c:pt>
                <c:pt idx="900">
                  <c:v>0.21423151124833953</c:v>
                </c:pt>
                <c:pt idx="901">
                  <c:v>0.21451320495086279</c:v>
                </c:pt>
                <c:pt idx="902">
                  <c:v>0.21488989637212111</c:v>
                </c:pt>
                <c:pt idx="903">
                  <c:v>0.21540256441509939</c:v>
                </c:pt>
                <c:pt idx="904">
                  <c:v>0.21598487187748372</c:v>
                </c:pt>
                <c:pt idx="905">
                  <c:v>0.21633074365576463</c:v>
                </c:pt>
                <c:pt idx="906">
                  <c:v>0.21667661543404554</c:v>
                </c:pt>
                <c:pt idx="907">
                  <c:v>0.21714694508404186</c:v>
                </c:pt>
                <c:pt idx="908">
                  <c:v>0.21742675953257271</c:v>
                </c:pt>
                <c:pt idx="909">
                  <c:v>0.21742675953257448</c:v>
                </c:pt>
                <c:pt idx="910">
                  <c:v>0.2174916621006672</c:v>
                </c:pt>
                <c:pt idx="911">
                  <c:v>0.21755656466875992</c:v>
                </c:pt>
                <c:pt idx="912">
                  <c:v>0.21765847363998847</c:v>
                </c:pt>
                <c:pt idx="913">
                  <c:v>0.21765847363999025</c:v>
                </c:pt>
                <c:pt idx="914">
                  <c:v>0.21777651505834256</c:v>
                </c:pt>
                <c:pt idx="915">
                  <c:v>0.21788359825429357</c:v>
                </c:pt>
                <c:pt idx="916">
                  <c:v>0.21801213683298235</c:v>
                </c:pt>
                <c:pt idx="917">
                  <c:v>0.21816133586223721</c:v>
                </c:pt>
                <c:pt idx="918">
                  <c:v>0.21834026931164208</c:v>
                </c:pt>
                <c:pt idx="919">
                  <c:v>0.21856058041264365</c:v>
                </c:pt>
                <c:pt idx="920">
                  <c:v>0.2188422831394938</c:v>
                </c:pt>
                <c:pt idx="921">
                  <c:v>0.21921898863561698</c:v>
                </c:pt>
                <c:pt idx="922">
                  <c:v>0.21973167328005033</c:v>
                </c:pt>
                <c:pt idx="923">
                  <c:v>0.22031397732861849</c:v>
                </c:pt>
                <c:pt idx="924">
                  <c:v>0.22065983997999933</c:v>
                </c:pt>
                <c:pt idx="925">
                  <c:v>0.22088816677484449</c:v>
                </c:pt>
                <c:pt idx="926">
                  <c:v>0.22088816677484627</c:v>
                </c:pt>
                <c:pt idx="927">
                  <c:v>0.22091354601881824</c:v>
                </c:pt>
                <c:pt idx="928">
                  <c:v>0.22091354601882016</c:v>
                </c:pt>
                <c:pt idx="929">
                  <c:v>0.22093892526279213</c:v>
                </c:pt>
                <c:pt idx="930">
                  <c:v>0.2209643045067641</c:v>
                </c:pt>
                <c:pt idx="931">
                  <c:v>0.22097819407433208</c:v>
                </c:pt>
                <c:pt idx="932">
                  <c:v>0.22097819407433386</c:v>
                </c:pt>
                <c:pt idx="933">
                  <c:v>0.22102895256227781</c:v>
                </c:pt>
                <c:pt idx="934">
                  <c:v>0.22107971105022176</c:v>
                </c:pt>
                <c:pt idx="935">
                  <c:v>0.22118122802610965</c:v>
                </c:pt>
                <c:pt idx="936">
                  <c:v>0.22130396949744205</c:v>
                </c:pt>
                <c:pt idx="937">
                  <c:v>0.22144526593401911</c:v>
                </c:pt>
                <c:pt idx="938">
                  <c:v>0.22161343645023224</c:v>
                </c:pt>
                <c:pt idx="939">
                  <c:v>0.22175580032879716</c:v>
                </c:pt>
                <c:pt idx="940">
                  <c:v>0.22175580032879894</c:v>
                </c:pt>
                <c:pt idx="941">
                  <c:v>0.22185422564224183</c:v>
                </c:pt>
                <c:pt idx="942">
                  <c:v>0.22195265095568473</c:v>
                </c:pt>
                <c:pt idx="943">
                  <c:v>0.22198753017448869</c:v>
                </c:pt>
                <c:pt idx="944">
                  <c:v>0.22198753017449047</c:v>
                </c:pt>
                <c:pt idx="945">
                  <c:v>0.22210965910223093</c:v>
                </c:pt>
                <c:pt idx="946">
                  <c:v>0.22221651293942385</c:v>
                </c:pt>
                <c:pt idx="947">
                  <c:v>0.22234585550181091</c:v>
                </c:pt>
                <c:pt idx="948">
                  <c:v>0.22249585469748412</c:v>
                </c:pt>
                <c:pt idx="949">
                  <c:v>0.22267596508469573</c:v>
                </c:pt>
                <c:pt idx="950">
                  <c:v>0.22289794761580026</c:v>
                </c:pt>
                <c:pt idx="951">
                  <c:v>0.22318219608357273</c:v>
                </c:pt>
                <c:pt idx="952">
                  <c:v>0.22356286763117142</c:v>
                </c:pt>
                <c:pt idx="953">
                  <c:v>0.2240801664236555</c:v>
                </c:pt>
                <c:pt idx="954">
                  <c:v>0.22466139530767951</c:v>
                </c:pt>
                <c:pt idx="955">
                  <c:v>0.22500477165882563</c:v>
                </c:pt>
                <c:pt idx="956">
                  <c:v>0.22534814800997174</c:v>
                </c:pt>
                <c:pt idx="957">
                  <c:v>0.22581731147648376</c:v>
                </c:pt>
                <c:pt idx="958">
                  <c:v>0.22608411623766328</c:v>
                </c:pt>
                <c:pt idx="959">
                  <c:v>0.22608411623766506</c:v>
                </c:pt>
                <c:pt idx="960">
                  <c:v>0.22614915300957017</c:v>
                </c:pt>
                <c:pt idx="961">
                  <c:v>0.22621418978147528</c:v>
                </c:pt>
                <c:pt idx="962">
                  <c:v>0.22631587001607342</c:v>
                </c:pt>
                <c:pt idx="963">
                  <c:v>0.2263158700160752</c:v>
                </c:pt>
                <c:pt idx="964">
                  <c:v>0.22635462975289203</c:v>
                </c:pt>
                <c:pt idx="965">
                  <c:v>0.22635462975289439</c:v>
                </c:pt>
                <c:pt idx="966">
                  <c:v>0.22639338948971122</c:v>
                </c:pt>
                <c:pt idx="967">
                  <c:v>0.22643214922652805</c:v>
                </c:pt>
                <c:pt idx="968">
                  <c:v>0.2265096687001617</c:v>
                </c:pt>
                <c:pt idx="969">
                  <c:v>0.22663998116713482</c:v>
                </c:pt>
                <c:pt idx="970">
                  <c:v>0.22678224796150981</c:v>
                </c:pt>
                <c:pt idx="971">
                  <c:v>0.22695408834851125</c:v>
                </c:pt>
                <c:pt idx="972">
                  <c:v>0.22716350842035751</c:v>
                </c:pt>
                <c:pt idx="973">
                  <c:v>0.22742905534440816</c:v>
                </c:pt>
                <c:pt idx="974">
                  <c:v>0.22778042393305675</c:v>
                </c:pt>
                <c:pt idx="975">
                  <c:v>0.22826090265581503</c:v>
                </c:pt>
                <c:pt idx="976">
                  <c:v>0.22884412830878667</c:v>
                </c:pt>
                <c:pt idx="977">
                  <c:v>0.22921017152789849</c:v>
                </c:pt>
                <c:pt idx="978">
                  <c:v>0.22957621474701032</c:v>
                </c:pt>
                <c:pt idx="979">
                  <c:v>0.23005193626338744</c:v>
                </c:pt>
                <c:pt idx="980">
                  <c:v>0.23041251088298298</c:v>
                </c:pt>
                <c:pt idx="981">
                  <c:v>0.23041251088298476</c:v>
                </c:pt>
                <c:pt idx="982">
                  <c:v>0.23053909656692226</c:v>
                </c:pt>
                <c:pt idx="983">
                  <c:v>0.23064427675823712</c:v>
                </c:pt>
                <c:pt idx="984">
                  <c:v>0.2306442767582389</c:v>
                </c:pt>
                <c:pt idx="985">
                  <c:v>0.2307708624421764</c:v>
                </c:pt>
                <c:pt idx="986">
                  <c:v>0.23087747309626933</c:v>
                </c:pt>
                <c:pt idx="987">
                  <c:v>0.23100770285171979</c:v>
                </c:pt>
                <c:pt idx="988">
                  <c:v>0.23115858634130004</c:v>
                </c:pt>
                <c:pt idx="989">
                  <c:v>0.23133999985106221</c:v>
                </c:pt>
                <c:pt idx="990">
                  <c:v>0.23156383581013321</c:v>
                </c:pt>
                <c:pt idx="991">
                  <c:v>0.23185091248404863</c:v>
                </c:pt>
                <c:pt idx="992">
                  <c:v>0.23223598522359454</c:v>
                </c:pt>
                <c:pt idx="993">
                  <c:v>0.23275825144559942</c:v>
                </c:pt>
                <c:pt idx="994">
                  <c:v>0.23321862156865894</c:v>
                </c:pt>
                <c:pt idx="995">
                  <c:v>0.23367899169171846</c:v>
                </c:pt>
                <c:pt idx="996">
                  <c:v>0.23413528394209537</c:v>
                </c:pt>
                <c:pt idx="997">
                  <c:v>0.23456918129672213</c:v>
                </c:pt>
                <c:pt idx="998">
                  <c:v>0.23474038357151836</c:v>
                </c:pt>
                <c:pt idx="999">
                  <c:v>0.23474038357152013</c:v>
                </c:pt>
                <c:pt idx="1000">
                  <c:v>0.23484483080628063</c:v>
                </c:pt>
                <c:pt idx="1001">
                  <c:v>0.23494927804104113</c:v>
                </c:pt>
                <c:pt idx="1002">
                  <c:v>0.23497215852764425</c:v>
                </c:pt>
                <c:pt idx="1003">
                  <c:v>0.23497215852764602</c:v>
                </c:pt>
                <c:pt idx="1004">
                  <c:v>0.23509506176126424</c:v>
                </c:pt>
                <c:pt idx="1005">
                  <c:v>0.23520187542446946</c:v>
                </c:pt>
                <c:pt idx="1006">
                  <c:v>0.23533137429630244</c:v>
                </c:pt>
                <c:pt idx="1007">
                  <c:v>0.23548153023394033</c:v>
                </c:pt>
                <c:pt idx="1008">
                  <c:v>0.2356618710342577</c:v>
                </c:pt>
                <c:pt idx="1009">
                  <c:v>0.23588418118141588</c:v>
                </c:pt>
                <c:pt idx="1010">
                  <c:v>0.23616892912641921</c:v>
                </c:pt>
                <c:pt idx="1011">
                  <c:v>0.23655037837472756</c:v>
                </c:pt>
                <c:pt idx="1012">
                  <c:v>0.23706856679222069</c:v>
                </c:pt>
                <c:pt idx="1013">
                  <c:v>0.23764955893407394</c:v>
                </c:pt>
                <c:pt idx="1014">
                  <c:v>0.23799246749766487</c:v>
                </c:pt>
                <c:pt idx="1015">
                  <c:v>0.23833537606125579</c:v>
                </c:pt>
                <c:pt idx="1016">
                  <c:v>0.23880430595108168</c:v>
                </c:pt>
                <c:pt idx="1017">
                  <c:v>0.23906835096823892</c:v>
                </c:pt>
                <c:pt idx="1018">
                  <c:v>0.23906835096824069</c:v>
                </c:pt>
                <c:pt idx="1019">
                  <c:v>0.23913341068177912</c:v>
                </c:pt>
                <c:pt idx="1020">
                  <c:v>0.23919847039531755</c:v>
                </c:pt>
                <c:pt idx="1021">
                  <c:v>0.23930013998542862</c:v>
                </c:pt>
                <c:pt idx="1022">
                  <c:v>0.2393001399854304</c:v>
                </c:pt>
                <c:pt idx="1023">
                  <c:v>0.23941820936505026</c:v>
                </c:pt>
                <c:pt idx="1024">
                  <c:v>0.23952529508532561</c:v>
                </c:pt>
                <c:pt idx="1025">
                  <c:v>0.23965384378729601</c:v>
                </c:pt>
                <c:pt idx="1026">
                  <c:v>0.2398030545411832</c:v>
                </c:pt>
                <c:pt idx="1027">
                  <c:v>0.23998200462127917</c:v>
                </c:pt>
                <c:pt idx="1028">
                  <c:v>0.24020233950180775</c:v>
                </c:pt>
                <c:pt idx="1029">
                  <c:v>0.24048407834787003</c:v>
                </c:pt>
                <c:pt idx="1030">
                  <c:v>0.24086084016583059</c:v>
                </c:pt>
                <c:pt idx="1031">
                  <c:v>0.24137359122695173</c:v>
                </c:pt>
                <c:pt idx="1032">
                  <c:v>0.24195588158618117</c:v>
                </c:pt>
                <c:pt idx="1033">
                  <c:v>0.2423017077368875</c:v>
                </c:pt>
                <c:pt idx="1034">
                  <c:v>0.24264753388759383</c:v>
                </c:pt>
                <c:pt idx="1035">
                  <c:v>0.24311784338466777</c:v>
                </c:pt>
                <c:pt idx="1036">
                  <c:v>0.24339594116843699</c:v>
                </c:pt>
                <c:pt idx="1037">
                  <c:v>0.24339594116843877</c:v>
                </c:pt>
                <c:pt idx="1038">
                  <c:v>0.24346084615012534</c:v>
                </c:pt>
                <c:pt idx="1039">
                  <c:v>0.24352575113181191</c:v>
                </c:pt>
                <c:pt idx="1040">
                  <c:v>0.24362773718047157</c:v>
                </c:pt>
                <c:pt idx="1041">
                  <c:v>0.24362773718047334</c:v>
                </c:pt>
                <c:pt idx="1042">
                  <c:v>0.2437457885362331</c:v>
                </c:pt>
                <c:pt idx="1043">
                  <c:v>0.24385287579064394</c:v>
                </c:pt>
                <c:pt idx="1044">
                  <c:v>0.24398142154412131</c:v>
                </c:pt>
                <c:pt idx="1045">
                  <c:v>0.2441306295708171</c:v>
                </c:pt>
                <c:pt idx="1046">
                  <c:v>0.24430957556879448</c:v>
                </c:pt>
                <c:pt idx="1047">
                  <c:v>0.2445299046782369</c:v>
                </c:pt>
                <c:pt idx="1048">
                  <c:v>0.24481163473377057</c:v>
                </c:pt>
                <c:pt idx="1049">
                  <c:v>0.24518838285405309</c:v>
                </c:pt>
                <c:pt idx="1050">
                  <c:v>0.24570111776446271</c:v>
                </c:pt>
                <c:pt idx="1051">
                  <c:v>0.24628341145700658</c:v>
                </c:pt>
                <c:pt idx="1052">
                  <c:v>0.24662924648183482</c:v>
                </c:pt>
                <c:pt idx="1053">
                  <c:v>0.24697508150666306</c:v>
                </c:pt>
                <c:pt idx="1054">
                  <c:v>0.24744539492655054</c:v>
                </c:pt>
                <c:pt idx="1055">
                  <c:v>0.24772362748711835</c:v>
                </c:pt>
                <c:pt idx="1056">
                  <c:v>0.24772362748712012</c:v>
                </c:pt>
                <c:pt idx="1057">
                  <c:v>0.24778853188357366</c:v>
                </c:pt>
                <c:pt idx="1058">
                  <c:v>0.24785343628002721</c:v>
                </c:pt>
                <c:pt idx="1059">
                  <c:v>0.24795542993694444</c:v>
                </c:pt>
                <c:pt idx="1060">
                  <c:v>0.24795542993694622</c:v>
                </c:pt>
                <c:pt idx="1061">
                  <c:v>0.24807348182466377</c:v>
                </c:pt>
                <c:pt idx="1062">
                  <c:v>0.24818056943023045</c:v>
                </c:pt>
                <c:pt idx="1063">
                  <c:v>0.2483091157192984</c:v>
                </c:pt>
                <c:pt idx="1064">
                  <c:v>0.24845832443225252</c:v>
                </c:pt>
                <c:pt idx="1065">
                  <c:v>0.24863727138315864</c:v>
                </c:pt>
                <c:pt idx="1066">
                  <c:v>0.24885760186147346</c:v>
                </c:pt>
                <c:pt idx="1067">
                  <c:v>0.24913933399386898</c:v>
                </c:pt>
                <c:pt idx="1068">
                  <c:v>0.24951608535357955</c:v>
                </c:pt>
                <c:pt idx="1069">
                  <c:v>0.25002882408359467</c:v>
                </c:pt>
                <c:pt idx="1070">
                  <c:v>0.25061111698799471</c:v>
                </c:pt>
                <c:pt idx="1071">
                  <c:v>0.25095694991402734</c:v>
                </c:pt>
                <c:pt idx="1072">
                  <c:v>0.25130278284005997</c:v>
                </c:pt>
                <c:pt idx="1073">
                  <c:v>0.25177309533229836</c:v>
                </c:pt>
                <c:pt idx="1074">
                  <c:v>0.25205103428687414</c:v>
                </c:pt>
                <c:pt idx="1075">
                  <c:v>0.2520510342868777</c:v>
                </c:pt>
                <c:pt idx="1076">
                  <c:v>0.25211593885069455</c:v>
                </c:pt>
                <c:pt idx="1077">
                  <c:v>0.25218084341451141</c:v>
                </c:pt>
                <c:pt idx="1078">
                  <c:v>0.25228284126067524</c:v>
                </c:pt>
                <c:pt idx="1079">
                  <c:v>0.25228284126067879</c:v>
                </c:pt>
                <c:pt idx="1080">
                  <c:v>0.25240089384786801</c:v>
                </c:pt>
                <c:pt idx="1081">
                  <c:v>0.25250798165252664</c:v>
                </c:pt>
                <c:pt idx="1082">
                  <c:v>0.25263652834866129</c:v>
                </c:pt>
                <c:pt idx="1083">
                  <c:v>0.25278573756264927</c:v>
                </c:pt>
                <c:pt idx="1084">
                  <c:v>0.25296468521505627</c:v>
                </c:pt>
                <c:pt idx="1085">
                  <c:v>0.25318501669925564</c:v>
                </c:pt>
                <c:pt idx="1086">
                  <c:v>0.25346675035846356</c:v>
                </c:pt>
                <c:pt idx="1087">
                  <c:v>0.2538435040993855</c:v>
                </c:pt>
                <c:pt idx="1088">
                  <c:v>0.25420805083247838</c:v>
                </c:pt>
                <c:pt idx="1089">
                  <c:v>0.25420805083248194</c:v>
                </c:pt>
                <c:pt idx="1090">
                  <c:v>0.25423345239546641</c:v>
                </c:pt>
                <c:pt idx="1091">
                  <c:v>0.25423345239546996</c:v>
                </c:pt>
                <c:pt idx="1092">
                  <c:v>0.25425885395845443</c:v>
                </c:pt>
                <c:pt idx="1093">
                  <c:v>0.25428425552143891</c:v>
                </c:pt>
                <c:pt idx="1094">
                  <c:v>0.25429811197924818</c:v>
                </c:pt>
                <c:pt idx="1095">
                  <c:v>0.25429811197925173</c:v>
                </c:pt>
                <c:pt idx="1096">
                  <c:v>0.25434891510522067</c:v>
                </c:pt>
                <c:pt idx="1097">
                  <c:v>0.25439971823118962</c:v>
                </c:pt>
                <c:pt idx="1098">
                  <c:v>0.25450132448312751</c:v>
                </c:pt>
                <c:pt idx="1099">
                  <c:v>0.25462407927553909</c:v>
                </c:pt>
                <c:pt idx="1100">
                  <c:v>0.25476541573250805</c:v>
                </c:pt>
                <c:pt idx="1101">
                  <c:v>0.25493363492513416</c:v>
                </c:pt>
                <c:pt idx="1102">
                  <c:v>0.25513863330625003</c:v>
                </c:pt>
                <c:pt idx="1103">
                  <c:v>0.25539731197346105</c:v>
                </c:pt>
                <c:pt idx="1104">
                  <c:v>0.25573806724615677</c:v>
                </c:pt>
                <c:pt idx="1105">
                  <c:v>0.25620383277620251</c:v>
                </c:pt>
                <c:pt idx="1106">
                  <c:v>0.25637854082709927</c:v>
                </c:pt>
                <c:pt idx="1107">
                  <c:v>0.25637854082710282</c:v>
                </c:pt>
                <c:pt idx="1108">
                  <c:v>0.25644350858752357</c:v>
                </c:pt>
                <c:pt idx="1109">
                  <c:v>0.25650847634794433</c:v>
                </c:pt>
                <c:pt idx="1110">
                  <c:v>0.25661034560005697</c:v>
                </c:pt>
                <c:pt idx="1111">
                  <c:v>0.25661034560006052</c:v>
                </c:pt>
                <c:pt idx="1112">
                  <c:v>0.25672838412870375</c:v>
                </c:pt>
                <c:pt idx="1113">
                  <c:v>0.25683547585067862</c:v>
                </c:pt>
                <c:pt idx="1114">
                  <c:v>0.2569640233253751</c:v>
                </c:pt>
                <c:pt idx="1115">
                  <c:v>0.25711323456937912</c:v>
                </c:pt>
                <c:pt idx="1116">
                  <c:v>0.25729218475062032</c:v>
                </c:pt>
                <c:pt idx="1117">
                  <c:v>0.25751251995870633</c:v>
                </c:pt>
                <c:pt idx="1118">
                  <c:v>0.25779425923386212</c:v>
                </c:pt>
                <c:pt idx="1119">
                  <c:v>0.25817102174763812</c:v>
                </c:pt>
                <c:pt idx="1120">
                  <c:v>0.25868377362840239</c:v>
                </c:pt>
                <c:pt idx="1121">
                  <c:v>0.25926606381754641</c:v>
                </c:pt>
                <c:pt idx="1122">
                  <c:v>0.25961188951813641</c:v>
                </c:pt>
                <c:pt idx="1123">
                  <c:v>0.2596539190950834</c:v>
                </c:pt>
                <c:pt idx="1124">
                  <c:v>0.25965391909508695</c:v>
                </c:pt>
                <c:pt idx="1125">
                  <c:v>0.25999974479567695</c:v>
                </c:pt>
                <c:pt idx="1126">
                  <c:v>0.26034557049626694</c:v>
                </c:pt>
                <c:pt idx="1127">
                  <c:v>0.26070584388751605</c:v>
                </c:pt>
                <c:pt idx="1128">
                  <c:v>0.26070584388751961</c:v>
                </c:pt>
                <c:pt idx="1129">
                  <c:v>0.26077826369992796</c:v>
                </c:pt>
                <c:pt idx="1130">
                  <c:v>0.26085068351233631</c:v>
                </c:pt>
                <c:pt idx="1131">
                  <c:v>0.26093765149390585</c:v>
                </c:pt>
                <c:pt idx="1132">
                  <c:v>0.26093765149391013</c:v>
                </c:pt>
                <c:pt idx="1133">
                  <c:v>0.26105658881068128</c:v>
                </c:pt>
                <c:pt idx="1134">
                  <c:v>0.26116362659892478</c:v>
                </c:pt>
                <c:pt idx="1135">
                  <c:v>0.26129234669976525</c:v>
                </c:pt>
                <c:pt idx="1136">
                  <c:v>0.26144172845401864</c:v>
                </c:pt>
                <c:pt idx="1137">
                  <c:v>0.26162092969823952</c:v>
                </c:pt>
                <c:pt idx="1138">
                  <c:v>0.26184162113039516</c:v>
                </c:pt>
                <c:pt idx="1139">
                  <c:v>0.26212390264770463</c:v>
                </c:pt>
                <c:pt idx="1140">
                  <c:v>0.26250151020409163</c:v>
                </c:pt>
                <c:pt idx="1141">
                  <c:v>0.26301525553982402</c:v>
                </c:pt>
                <c:pt idx="1142">
                  <c:v>0.26359733479905345</c:v>
                </c:pt>
                <c:pt idx="1143">
                  <c:v>0.26394261700825083</c:v>
                </c:pt>
                <c:pt idx="1144">
                  <c:v>0.26428789921744822</c:v>
                </c:pt>
                <c:pt idx="1145">
                  <c:v>0.2647579651750358</c:v>
                </c:pt>
                <c:pt idx="1146">
                  <c:v>0.26503323445694277</c:v>
                </c:pt>
                <c:pt idx="1147">
                  <c:v>0.26503323445694632</c:v>
                </c:pt>
                <c:pt idx="1148">
                  <c:v>0.26509817008895858</c:v>
                </c:pt>
                <c:pt idx="1149">
                  <c:v>0.26516310572097085</c:v>
                </c:pt>
                <c:pt idx="1150">
                  <c:v>0.26526505020707153</c:v>
                </c:pt>
                <c:pt idx="1151">
                  <c:v>0.26526505020707508</c:v>
                </c:pt>
                <c:pt idx="1152">
                  <c:v>0.26538310756833838</c:v>
                </c:pt>
                <c:pt idx="1153">
                  <c:v>0.26549019557812809</c:v>
                </c:pt>
                <c:pt idx="1154">
                  <c:v>0.26561874374716066</c:v>
                </c:pt>
                <c:pt idx="1155">
                  <c:v>0.26576795461790736</c:v>
                </c:pt>
                <c:pt idx="1156">
                  <c:v>0.26594690463562015</c:v>
                </c:pt>
                <c:pt idx="1157">
                  <c:v>0.26616723949720161</c:v>
                </c:pt>
                <c:pt idx="1158">
                  <c:v>0.26644897828819836</c:v>
                </c:pt>
                <c:pt idx="1159">
                  <c:v>0.26682574003055554</c:v>
                </c:pt>
                <c:pt idx="1160">
                  <c:v>0.26733849100225954</c:v>
                </c:pt>
                <c:pt idx="1161">
                  <c:v>0.26792078137963687</c:v>
                </c:pt>
                <c:pt idx="1162">
                  <c:v>0.26826660757954945</c:v>
                </c:pt>
                <c:pt idx="1163">
                  <c:v>0.26861243377946203</c:v>
                </c:pt>
                <c:pt idx="1164">
                  <c:v>0.26908274329822768</c:v>
                </c:pt>
                <c:pt idx="1165">
                  <c:v>0.26936047225009707</c:v>
                </c:pt>
                <c:pt idx="1166">
                  <c:v>0.26936047225010062</c:v>
                </c:pt>
                <c:pt idx="1167">
                  <c:v>0.2694253771671386</c:v>
                </c:pt>
                <c:pt idx="1168">
                  <c:v>0.26949028208417658</c:v>
                </c:pt>
                <c:pt idx="1169">
                  <c:v>0.26959228996913009</c:v>
                </c:pt>
                <c:pt idx="1170">
                  <c:v>0.26959228996913365</c:v>
                </c:pt>
                <c:pt idx="1171">
                  <c:v>0.26971034385026582</c:v>
                </c:pt>
                <c:pt idx="1172">
                  <c:v>0.26981743218944448</c:v>
                </c:pt>
                <c:pt idx="1173">
                  <c:v>0.26994597982669122</c:v>
                </c:pt>
                <c:pt idx="1174">
                  <c:v>0.27009519022153367</c:v>
                </c:pt>
                <c:pt idx="1175">
                  <c:v>0.27027413952068713</c:v>
                </c:pt>
                <c:pt idx="1176">
                  <c:v>0.27049447336821797</c:v>
                </c:pt>
                <c:pt idx="1177">
                  <c:v>0.27077621061392104</c:v>
                </c:pt>
                <c:pt idx="1178">
                  <c:v>0.27115296994862287</c:v>
                </c:pt>
                <c:pt idx="1179">
                  <c:v>0.27166571808159923</c:v>
                </c:pt>
                <c:pt idx="1180">
                  <c:v>0.27224800904506541</c:v>
                </c:pt>
                <c:pt idx="1181">
                  <c:v>0.27259383680465105</c:v>
                </c:pt>
                <c:pt idx="1182">
                  <c:v>0.27293966456423668</c:v>
                </c:pt>
                <c:pt idx="1183">
                  <c:v>0.27340997477257023</c:v>
                </c:pt>
                <c:pt idx="1184">
                  <c:v>0.2736877791847781</c:v>
                </c:pt>
                <c:pt idx="1185">
                  <c:v>0.27368777918478165</c:v>
                </c:pt>
                <c:pt idx="1186">
                  <c:v>0.27375268397754499</c:v>
                </c:pt>
                <c:pt idx="1187">
                  <c:v>0.27381758877030832</c:v>
                </c:pt>
                <c:pt idx="1188">
                  <c:v>0.27391959885843759</c:v>
                </c:pt>
                <c:pt idx="1189">
                  <c:v>0.27391959885844114</c:v>
                </c:pt>
                <c:pt idx="1190">
                  <c:v>0.27403765287852733</c:v>
                </c:pt>
                <c:pt idx="1191">
                  <c:v>0.27414474132882699</c:v>
                </c:pt>
                <c:pt idx="1192">
                  <c:v>0.27427328912792276</c:v>
                </c:pt>
                <c:pt idx="1193">
                  <c:v>0.27442249973166177</c:v>
                </c:pt>
                <c:pt idx="1194">
                  <c:v>0.27460144932046099</c:v>
                </c:pt>
                <c:pt idx="1195">
                  <c:v>0.27482178358420079</c:v>
                </c:pt>
                <c:pt idx="1196">
                  <c:v>0.2751035214613316</c:v>
                </c:pt>
                <c:pt idx="1197">
                  <c:v>0.27548028178093326</c:v>
                </c:pt>
                <c:pt idx="1198">
                  <c:v>0.27599303107512402</c:v>
                </c:pt>
                <c:pt idx="1199">
                  <c:v>0.27657532179882011</c:v>
                </c:pt>
                <c:pt idx="1200">
                  <c:v>0.27692114892040759</c:v>
                </c:pt>
                <c:pt idx="1201">
                  <c:v>0.27726697604199507</c:v>
                </c:pt>
                <c:pt idx="1202">
                  <c:v>0.2777372859682542</c:v>
                </c:pt>
                <c:pt idx="1203">
                  <c:v>0.27801496804560799</c:v>
                </c:pt>
                <c:pt idx="1204">
                  <c:v>0.27801496804561154</c:v>
                </c:pt>
                <c:pt idx="1205">
                  <c:v>0.278079872899758</c:v>
                </c:pt>
                <c:pt idx="1206">
                  <c:v>0.27814477775390445</c:v>
                </c:pt>
                <c:pt idx="1207">
                  <c:v>0.27824678897637622</c:v>
                </c:pt>
                <c:pt idx="1208">
                  <c:v>0.27824678897637978</c:v>
                </c:pt>
                <c:pt idx="1209">
                  <c:v>0.27836484322215882</c:v>
                </c:pt>
                <c:pt idx="1210">
                  <c:v>0.2784719317226701</c:v>
                </c:pt>
                <c:pt idx="1211">
                  <c:v>0.27860047963723905</c:v>
                </c:pt>
                <c:pt idx="1212">
                  <c:v>0.27874969038120867</c:v>
                </c:pt>
                <c:pt idx="1213">
                  <c:v>0.27892864016690155</c:v>
                </c:pt>
                <c:pt idx="1214">
                  <c:v>0.27914897471279554</c:v>
                </c:pt>
                <c:pt idx="1215">
                  <c:v>0.27943071301826877</c:v>
                </c:pt>
                <c:pt idx="1216">
                  <c:v>0.27980747400588551</c:v>
                </c:pt>
                <c:pt idx="1217">
                  <c:v>0.28032022408767659</c:v>
                </c:pt>
                <c:pt idx="1218">
                  <c:v>0.28090251464874327</c:v>
                </c:pt>
                <c:pt idx="1219">
                  <c:v>0.28124834133760712</c:v>
                </c:pt>
                <c:pt idx="1220">
                  <c:v>0.28159416802647097</c:v>
                </c:pt>
                <c:pt idx="1221">
                  <c:v>0.28206447776140836</c:v>
                </c:pt>
                <c:pt idx="1222">
                  <c:v>0.28234221616709093</c:v>
                </c:pt>
                <c:pt idx="1223">
                  <c:v>0.28234221616709448</c:v>
                </c:pt>
                <c:pt idx="1224">
                  <c:v>0.2824071210190886</c:v>
                </c:pt>
                <c:pt idx="1225">
                  <c:v>0.28247202587108272</c:v>
                </c:pt>
                <c:pt idx="1226">
                  <c:v>0.28257403837977529</c:v>
                </c:pt>
                <c:pt idx="1227">
                  <c:v>0.28257403837977885</c:v>
                </c:pt>
                <c:pt idx="1228">
                  <c:v>0.28269209271638501</c:v>
                </c:pt>
                <c:pt idx="1229">
                  <c:v>0.28279918129084941</c:v>
                </c:pt>
                <c:pt idx="1230">
                  <c:v>0.28292772931270344</c:v>
                </c:pt>
                <c:pt idx="1231">
                  <c:v>0.28307694019523372</c:v>
                </c:pt>
                <c:pt idx="1232">
                  <c:v>0.28325589017302333</c:v>
                </c:pt>
                <c:pt idx="1233">
                  <c:v>0.28347622499496034</c:v>
                </c:pt>
                <c:pt idx="1234">
                  <c:v>0.28375796371921391</c:v>
                </c:pt>
                <c:pt idx="1235">
                  <c:v>0.28413472536004447</c:v>
                </c:pt>
                <c:pt idx="1236">
                  <c:v>0.28464747621197789</c:v>
                </c:pt>
                <c:pt idx="1237">
                  <c:v>0.28522976661400834</c:v>
                </c:pt>
                <c:pt idx="1238">
                  <c:v>0.28557559287974449</c:v>
                </c:pt>
                <c:pt idx="1239">
                  <c:v>0.28592141914548064</c:v>
                </c:pt>
                <c:pt idx="1240">
                  <c:v>0.28639172869333362</c:v>
                </c:pt>
                <c:pt idx="1241">
                  <c:v>0.28666937530840991</c:v>
                </c:pt>
                <c:pt idx="1242">
                  <c:v>0.28666937530841347</c:v>
                </c:pt>
                <c:pt idx="1243">
                  <c:v>0.28673428020459674</c:v>
                </c:pt>
                <c:pt idx="1244">
                  <c:v>0.28679918510078001</c:v>
                </c:pt>
                <c:pt idx="1245">
                  <c:v>0.2869011983050424</c:v>
                </c:pt>
                <c:pt idx="1246">
                  <c:v>0.28690119830504596</c:v>
                </c:pt>
                <c:pt idx="1247">
                  <c:v>0.28701925279433915</c:v>
                </c:pt>
                <c:pt idx="1248">
                  <c:v>0.28712634139817134</c:v>
                </c:pt>
                <c:pt idx="1249">
                  <c:v>0.28725488949293909</c:v>
                </c:pt>
                <c:pt idx="1250">
                  <c:v>0.28740410046330744</c:v>
                </c:pt>
                <c:pt idx="1251">
                  <c:v>0.2875302908633246</c:v>
                </c:pt>
                <c:pt idx="1252">
                  <c:v>0.28753029086332815</c:v>
                </c:pt>
                <c:pt idx="1253">
                  <c:v>0.28755569583419749</c:v>
                </c:pt>
                <c:pt idx="1254">
                  <c:v>0.28755569583420104</c:v>
                </c:pt>
                <c:pt idx="1255">
                  <c:v>0.28758110080507038</c:v>
                </c:pt>
                <c:pt idx="1256">
                  <c:v>0.28760650577593971</c:v>
                </c:pt>
                <c:pt idx="1257">
                  <c:v>0.28762033008080973</c:v>
                </c:pt>
                <c:pt idx="1258">
                  <c:v>0.28762033008081328</c:v>
                </c:pt>
                <c:pt idx="1259">
                  <c:v>0.28767114002255195</c:v>
                </c:pt>
                <c:pt idx="1260">
                  <c:v>0.28772194996429062</c:v>
                </c:pt>
                <c:pt idx="1261">
                  <c:v>0.28782356984776797</c:v>
                </c:pt>
                <c:pt idx="1262">
                  <c:v>0.28794632379628715</c:v>
                </c:pt>
                <c:pt idx="1263">
                  <c:v>0.28808766326541668</c:v>
                </c:pt>
                <c:pt idx="1264">
                  <c:v>0.28825588549507575</c:v>
                </c:pt>
                <c:pt idx="1265">
                  <c:v>0.28846088849683493</c:v>
                </c:pt>
                <c:pt idx="1266">
                  <c:v>0.28871957393959269</c:v>
                </c:pt>
                <c:pt idx="1267">
                  <c:v>0.28906033981830281</c:v>
                </c:pt>
                <c:pt idx="1268">
                  <c:v>0.28952612031353386</c:v>
                </c:pt>
                <c:pt idx="1269">
                  <c:v>0.29010609482497984</c:v>
                </c:pt>
                <c:pt idx="1270">
                  <c:v>0.2904830912159555</c:v>
                </c:pt>
                <c:pt idx="1271">
                  <c:v>0.29086008760693116</c:v>
                </c:pt>
                <c:pt idx="1272">
                  <c:v>0.29099659157512114</c:v>
                </c:pt>
                <c:pt idx="1273">
                  <c:v>0.2909965915751247</c:v>
                </c:pt>
                <c:pt idx="1274">
                  <c:v>0.29110932993538352</c:v>
                </c:pt>
                <c:pt idx="1275">
                  <c:v>0.29122206829564234</c:v>
                </c:pt>
                <c:pt idx="1276">
                  <c:v>0.29122840979806924</c:v>
                </c:pt>
                <c:pt idx="1277">
                  <c:v>0.2912284097980728</c:v>
                </c:pt>
                <c:pt idx="1278">
                  <c:v>0.29135236983610319</c:v>
                </c:pt>
                <c:pt idx="1279">
                  <c:v>0.29145913045495547</c:v>
                </c:pt>
                <c:pt idx="1280">
                  <c:v>0.29158884486284331</c:v>
                </c:pt>
                <c:pt idx="1281">
                  <c:v>0.29173921756382215</c:v>
                </c:pt>
                <c:pt idx="1282">
                  <c:v>0.29191987693846427</c:v>
                </c:pt>
                <c:pt idx="1283">
                  <c:v>0.29214264026757658</c:v>
                </c:pt>
                <c:pt idx="1284">
                  <c:v>0.29242807938594578</c:v>
                </c:pt>
                <c:pt idx="1285">
                  <c:v>0.29281060454381902</c:v>
                </c:pt>
                <c:pt idx="1286">
                  <c:v>0.29298354962179224</c:v>
                </c:pt>
                <c:pt idx="1287">
                  <c:v>0.29298354962179579</c:v>
                </c:pt>
                <c:pt idx="1288">
                  <c:v>0.29350296045223623</c:v>
                </c:pt>
                <c:pt idx="1289">
                  <c:v>0.29398153067245736</c:v>
                </c:pt>
                <c:pt idx="1290">
                  <c:v>0.29437786564120483</c:v>
                </c:pt>
                <c:pt idx="1291">
                  <c:v>0.29474800400002471</c:v>
                </c:pt>
                <c:pt idx="1292">
                  <c:v>0.29517213166138973</c:v>
                </c:pt>
                <c:pt idx="1293">
                  <c:v>0.29532374628843694</c:v>
                </c:pt>
                <c:pt idx="1294">
                  <c:v>0.29532374628844049</c:v>
                </c:pt>
                <c:pt idx="1295">
                  <c:v>0.29544104546656319</c:v>
                </c:pt>
                <c:pt idx="1296">
                  <c:v>0.29555556239040814</c:v>
                </c:pt>
                <c:pt idx="1297">
                  <c:v>0.2955555623904117</c:v>
                </c:pt>
                <c:pt idx="1298">
                  <c:v>0.2956728615685344</c:v>
                </c:pt>
                <c:pt idx="1299">
                  <c:v>0.29578000072690858</c:v>
                </c:pt>
                <c:pt idx="1300">
                  <c:v>0.2959084097451925</c:v>
                </c:pt>
                <c:pt idx="1301">
                  <c:v>0.2960574854428949</c:v>
                </c:pt>
                <c:pt idx="1302">
                  <c:v>0.29623623568356711</c:v>
                </c:pt>
                <c:pt idx="1303">
                  <c:v>0.29645628740826785</c:v>
                </c:pt>
                <c:pt idx="1304">
                  <c:v>0.29673759526811327</c:v>
                </c:pt>
                <c:pt idx="1305">
                  <c:v>0.29711368536615174</c:v>
                </c:pt>
                <c:pt idx="1306">
                  <c:v>0.29762564265073377</c:v>
                </c:pt>
                <c:pt idx="1307">
                  <c:v>0.29820809323864972</c:v>
                </c:pt>
                <c:pt idx="1308">
                  <c:v>0.29855435698924404</c:v>
                </c:pt>
                <c:pt idx="1309">
                  <c:v>0.29890062073983836</c:v>
                </c:pt>
                <c:pt idx="1310">
                  <c:v>0.29937112177067426</c:v>
                </c:pt>
                <c:pt idx="1311">
                  <c:v>0.29965094079652083</c:v>
                </c:pt>
                <c:pt idx="1312">
                  <c:v>0.29965094079652438</c:v>
                </c:pt>
                <c:pt idx="1313">
                  <c:v>0.29971582034545213</c:v>
                </c:pt>
                <c:pt idx="1314">
                  <c:v>0.29978069989437989</c:v>
                </c:pt>
                <c:pt idx="1315">
                  <c:v>0.29988276450345647</c:v>
                </c:pt>
                <c:pt idx="1316">
                  <c:v>0.29988276450346002</c:v>
                </c:pt>
                <c:pt idx="1317">
                  <c:v>0.3000008158866273</c:v>
                </c:pt>
                <c:pt idx="1318">
                  <c:v>0.30010790473860016</c:v>
                </c:pt>
                <c:pt idx="1319">
                  <c:v>0.30023645230685103</c:v>
                </c:pt>
                <c:pt idx="1320">
                  <c:v>0.30038566278239676</c:v>
                </c:pt>
                <c:pt idx="1321">
                  <c:v>0.30056461214610902</c:v>
                </c:pt>
                <c:pt idx="1322">
                  <c:v>0.30078494610132128</c:v>
                </c:pt>
                <c:pt idx="1323">
                  <c:v>0.30106668350483468</c:v>
                </c:pt>
                <c:pt idx="1324">
                  <c:v>0.30144344308785909</c:v>
                </c:pt>
                <c:pt idx="1325">
                  <c:v>0.30195619151355357</c:v>
                </c:pt>
                <c:pt idx="1326">
                  <c:v>0.30253848241651293</c:v>
                </c:pt>
                <c:pt idx="1327">
                  <c:v>0.30288431001528859</c:v>
                </c:pt>
                <c:pt idx="1328">
                  <c:v>0.30323013761406425</c:v>
                </c:pt>
                <c:pt idx="1329">
                  <c:v>0.30370044775128724</c:v>
                </c:pt>
                <c:pt idx="1330">
                  <c:v>0.30397808917194757</c:v>
                </c:pt>
                <c:pt idx="1331">
                  <c:v>0.30397808917195113</c:v>
                </c:pt>
                <c:pt idx="1332">
                  <c:v>0.30404299398530171</c:v>
                </c:pt>
                <c:pt idx="1333">
                  <c:v>0.3041078987986523</c:v>
                </c:pt>
                <c:pt idx="1334">
                  <c:v>0.30420991343476284</c:v>
                </c:pt>
                <c:pt idx="1335">
                  <c:v>0.30420991343476639</c:v>
                </c:pt>
                <c:pt idx="1336">
                  <c:v>0.30432796805437135</c:v>
                </c:pt>
                <c:pt idx="1337">
                  <c:v>0.30443505672333299</c:v>
                </c:pt>
                <c:pt idx="1338">
                  <c:v>0.30456360492566398</c:v>
                </c:pt>
                <c:pt idx="1339">
                  <c:v>0.30471281603222017</c:v>
                </c:pt>
                <c:pt idx="1340">
                  <c:v>0.30489176632311926</c:v>
                </c:pt>
                <c:pt idx="1341">
                  <c:v>0.30511210159419894</c:v>
                </c:pt>
                <c:pt idx="1342">
                  <c:v>0.305393841000136</c:v>
                </c:pt>
                <c:pt idx="1343">
                  <c:v>0.30577060370414066</c:v>
                </c:pt>
                <c:pt idx="1344">
                  <c:v>0.30628335580955857</c:v>
                </c:pt>
                <c:pt idx="1345">
                  <c:v>0.30686564595273064</c:v>
                </c:pt>
                <c:pt idx="1346">
                  <c:v>0.30721147152978856</c:v>
                </c:pt>
                <c:pt idx="1347">
                  <c:v>0.30755729710684648</c:v>
                </c:pt>
                <c:pt idx="1348">
                  <c:v>0.30802760635019727</c:v>
                </c:pt>
                <c:pt idx="1349">
                  <c:v>0.30830526773792766</c:v>
                </c:pt>
                <c:pt idx="1350">
                  <c:v>0.30830526773793121</c:v>
                </c:pt>
                <c:pt idx="1351">
                  <c:v>0.30837017265413669</c:v>
                </c:pt>
                <c:pt idx="1352">
                  <c:v>0.30843507757034216</c:v>
                </c:pt>
                <c:pt idx="1353">
                  <c:v>0.30853709255480816</c:v>
                </c:pt>
                <c:pt idx="1354">
                  <c:v>0.30853709255481171</c:v>
                </c:pt>
                <c:pt idx="1355">
                  <c:v>0.3086551472232289</c:v>
                </c:pt>
                <c:pt idx="1356">
                  <c:v>0.30876223592387653</c:v>
                </c:pt>
                <c:pt idx="1357">
                  <c:v>0.30889078417474702</c:v>
                </c:pt>
                <c:pt idx="1358">
                  <c:v>0.30903999534345572</c:v>
                </c:pt>
                <c:pt idx="1359">
                  <c:v>0.3092189457206711</c:v>
                </c:pt>
                <c:pt idx="1360">
                  <c:v>0.30943928111574021</c:v>
                </c:pt>
                <c:pt idx="1361">
                  <c:v>0.30972102070979729</c:v>
                </c:pt>
                <c:pt idx="1362">
                  <c:v>0.31009778370722463</c:v>
                </c:pt>
                <c:pt idx="1363">
                  <c:v>0.31061053615858658</c:v>
                </c:pt>
                <c:pt idx="1364">
                  <c:v>0.31119282623031447</c:v>
                </c:pt>
                <c:pt idx="1365">
                  <c:v>0.31153865161730804</c:v>
                </c:pt>
                <c:pt idx="1366">
                  <c:v>0.31188447700430161</c:v>
                </c:pt>
                <c:pt idx="1367">
                  <c:v>0.31235478616361245</c:v>
                </c:pt>
                <c:pt idx="1368">
                  <c:v>0.31263240407728538</c:v>
                </c:pt>
                <c:pt idx="1369">
                  <c:v>0.31263240407728893</c:v>
                </c:pt>
                <c:pt idx="1370">
                  <c:v>0.31269730901420129</c:v>
                </c:pt>
                <c:pt idx="1371">
                  <c:v>0.31276221395111364</c:v>
                </c:pt>
                <c:pt idx="1372">
                  <c:v>0.31286422921968499</c:v>
                </c:pt>
                <c:pt idx="1373">
                  <c:v>0.31286422921968854</c:v>
                </c:pt>
                <c:pt idx="1374">
                  <c:v>0.31298228395565414</c:v>
                </c:pt>
                <c:pt idx="1375">
                  <c:v>0.31308937266782466</c:v>
                </c:pt>
                <c:pt idx="1376">
                  <c:v>0.31321792094928952</c:v>
                </c:pt>
                <c:pt idx="1377">
                  <c:v>0.31336713215461237</c:v>
                </c:pt>
                <c:pt idx="1378">
                  <c:v>0.31354608258339656</c:v>
                </c:pt>
                <c:pt idx="1379">
                  <c:v>0.31376641805231553</c:v>
                </c:pt>
                <c:pt idx="1380">
                  <c:v>0.31404815775850398</c:v>
                </c:pt>
                <c:pt idx="1381">
                  <c:v>0.31442492093079671</c:v>
                </c:pt>
                <c:pt idx="1382">
                  <c:v>0.31493767358832431</c:v>
                </c:pt>
                <c:pt idx="1383">
                  <c:v>0.3155199636174742</c:v>
                </c:pt>
                <c:pt idx="1384">
                  <c:v>0.31586578889119898</c:v>
                </c:pt>
                <c:pt idx="1385">
                  <c:v>0.31621161416492377</c:v>
                </c:pt>
                <c:pt idx="1386">
                  <c:v>0.31668192327415118</c:v>
                </c:pt>
                <c:pt idx="1387">
                  <c:v>0.31695956545268633</c:v>
                </c:pt>
                <c:pt idx="1388">
                  <c:v>0.31695956545268988</c:v>
                </c:pt>
                <c:pt idx="1389">
                  <c:v>0.31702447038603843</c:v>
                </c:pt>
                <c:pt idx="1390">
                  <c:v>0.31708937531938697</c:v>
                </c:pt>
                <c:pt idx="1391">
                  <c:v>0.31719139096097448</c:v>
                </c:pt>
                <c:pt idx="1392">
                  <c:v>0.31719139096097804</c:v>
                </c:pt>
                <c:pt idx="1393">
                  <c:v>0.31730944571657088</c:v>
                </c:pt>
                <c:pt idx="1394">
                  <c:v>0.31741653445087697</c:v>
                </c:pt>
                <c:pt idx="1395">
                  <c:v>0.31754508276248966</c:v>
                </c:pt>
                <c:pt idx="1396">
                  <c:v>0.31769429400715943</c:v>
                </c:pt>
                <c:pt idx="1397">
                  <c:v>0.31787324449037885</c:v>
                </c:pt>
                <c:pt idx="1398">
                  <c:v>0.31809358003755733</c:v>
                </c:pt>
                <c:pt idx="1399">
                  <c:v>0.31837531986245865</c:v>
                </c:pt>
                <c:pt idx="1400">
                  <c:v>0.3187520832199251</c:v>
                </c:pt>
                <c:pt idx="1401">
                  <c:v>0.31926483609577044</c:v>
                </c:pt>
                <c:pt idx="1402">
                  <c:v>0.31984712607983135</c:v>
                </c:pt>
                <c:pt idx="1403">
                  <c:v>0.32019295123361158</c:v>
                </c:pt>
                <c:pt idx="1404">
                  <c:v>0.32053877638739181</c:v>
                </c:pt>
                <c:pt idx="1405">
                  <c:v>0.32086680853728311</c:v>
                </c:pt>
                <c:pt idx="1406">
                  <c:v>0.32086680853728666</c:v>
                </c:pt>
                <c:pt idx="1407">
                  <c:v>0.32089220973669186</c:v>
                </c:pt>
                <c:pt idx="1408">
                  <c:v>0.32089220973669541</c:v>
                </c:pt>
                <c:pt idx="1409">
                  <c:v>0.32091761093610061</c:v>
                </c:pt>
                <c:pt idx="1410">
                  <c:v>0.3209430121355058</c:v>
                </c:pt>
                <c:pt idx="1411">
                  <c:v>0.32095685272571484</c:v>
                </c:pt>
                <c:pt idx="1412">
                  <c:v>0.32095685272571839</c:v>
                </c:pt>
                <c:pt idx="1413">
                  <c:v>0.32100765512452878</c:v>
                </c:pt>
                <c:pt idx="1414">
                  <c:v>0.32105845752333917</c:v>
                </c:pt>
                <c:pt idx="1415">
                  <c:v>0.32116006232095995</c:v>
                </c:pt>
                <c:pt idx="1416">
                  <c:v>0.3212828143491504</c:v>
                </c:pt>
                <c:pt idx="1417">
                  <c:v>0.3212867020845212</c:v>
                </c:pt>
                <c:pt idx="1418">
                  <c:v>0.32128670208452476</c:v>
                </c:pt>
                <c:pt idx="1419">
                  <c:v>0.3213884964996418</c:v>
                </c:pt>
                <c:pt idx="1420">
                  <c:v>0.32149029091475884</c:v>
                </c:pt>
                <c:pt idx="1421">
                  <c:v>0.32151852080783394</c:v>
                </c:pt>
                <c:pt idx="1422">
                  <c:v>0.32151852080783749</c:v>
                </c:pt>
                <c:pt idx="1423">
                  <c:v>0.32164108576654676</c:v>
                </c:pt>
                <c:pt idx="1424">
                  <c:v>0.32174792109402811</c:v>
                </c:pt>
                <c:pt idx="1425">
                  <c:v>0.32187735636455028</c:v>
                </c:pt>
                <c:pt idx="1426">
                  <c:v>0.32202745015253065</c:v>
                </c:pt>
                <c:pt idx="1427">
                  <c:v>0.3222076989922768</c:v>
                </c:pt>
                <c:pt idx="1428">
                  <c:v>0.32242987854961058</c:v>
                </c:pt>
                <c:pt idx="1429">
                  <c:v>0.32271442731222372</c:v>
                </c:pt>
                <c:pt idx="1430">
                  <c:v>0.32309556647324439</c:v>
                </c:pt>
                <c:pt idx="1431">
                  <c:v>0.32361340078058298</c:v>
                </c:pt>
                <c:pt idx="1432">
                  <c:v>0.32419448831534653</c:v>
                </c:pt>
                <c:pt idx="1433">
                  <c:v>0.32453758262925209</c:v>
                </c:pt>
                <c:pt idx="1434">
                  <c:v>0.32488067694315764</c:v>
                </c:pt>
                <c:pt idx="1435">
                  <c:v>0.32534970016513465</c:v>
                </c:pt>
                <c:pt idx="1436">
                  <c:v>0.32561385768762946</c:v>
                </c:pt>
                <c:pt idx="1437">
                  <c:v>0.32561385768763301</c:v>
                </c:pt>
                <c:pt idx="1438">
                  <c:v>0.32567890826515999</c:v>
                </c:pt>
                <c:pt idx="1439">
                  <c:v>0.32574395884268698</c:v>
                </c:pt>
                <c:pt idx="1440">
                  <c:v>0.32584568311805662</c:v>
                </c:pt>
                <c:pt idx="1441">
                  <c:v>0.32584568311806017</c:v>
                </c:pt>
                <c:pt idx="1442">
                  <c:v>0.32596375577255632</c:v>
                </c:pt>
                <c:pt idx="1443">
                  <c:v>0.32607084335888314</c:v>
                </c:pt>
                <c:pt idx="1444">
                  <c:v>0.32619939502354556</c:v>
                </c:pt>
                <c:pt idx="1445">
                  <c:v>0.32632225213940946</c:v>
                </c:pt>
                <c:pt idx="1446">
                  <c:v>0.32632225213941302</c:v>
                </c:pt>
                <c:pt idx="1447">
                  <c:v>0.32647146666627236</c:v>
                </c:pt>
                <c:pt idx="1448">
                  <c:v>0.3266206811931317</c:v>
                </c:pt>
                <c:pt idx="1449">
                  <c:v>0.32688954353405636</c:v>
                </c:pt>
                <c:pt idx="1450">
                  <c:v>0.32720677975676299</c:v>
                </c:pt>
                <c:pt idx="1451">
                  <c:v>0.32764773505752731</c:v>
                </c:pt>
                <c:pt idx="1452">
                  <c:v>0.32822165733658193</c:v>
                </c:pt>
                <c:pt idx="1453">
                  <c:v>0.32861854385108002</c:v>
                </c:pt>
                <c:pt idx="1454">
                  <c:v>0.32901543036557812</c:v>
                </c:pt>
                <c:pt idx="1455">
                  <c:v>0.32949079496326739</c:v>
                </c:pt>
                <c:pt idx="1456">
                  <c:v>0.32994100633303569</c:v>
                </c:pt>
                <c:pt idx="1457">
                  <c:v>0.32994100633303924</c:v>
                </c:pt>
                <c:pt idx="1458">
                  <c:v>0.33006098667423639</c:v>
                </c:pt>
                <c:pt idx="1459">
                  <c:v>0.3301728216605902</c:v>
                </c:pt>
                <c:pt idx="1460">
                  <c:v>0.33017282166059375</c:v>
                </c:pt>
                <c:pt idx="1461">
                  <c:v>0.3302928020017909</c:v>
                </c:pt>
                <c:pt idx="1462">
                  <c:v>0.33039979094605298</c:v>
                </c:pt>
                <c:pt idx="1463">
                  <c:v>0.33052872712077325</c:v>
                </c:pt>
                <c:pt idx="1464">
                  <c:v>0.33067832787009094</c:v>
                </c:pt>
                <c:pt idx="1465">
                  <c:v>0.33085784970098514</c:v>
                </c:pt>
                <c:pt idx="1466">
                  <c:v>0.33107899675751118</c:v>
                </c:pt>
                <c:pt idx="1467">
                  <c:v>0.33136197190089478</c:v>
                </c:pt>
                <c:pt idx="1468">
                  <c:v>0.33174066027708782</c:v>
                </c:pt>
                <c:pt idx="1469">
                  <c:v>0.33225566784925376</c:v>
                </c:pt>
                <c:pt idx="1470">
                  <c:v>0.33283746232076866</c:v>
                </c:pt>
                <c:pt idx="1471">
                  <c:v>0.33318206071116735</c:v>
                </c:pt>
                <c:pt idx="1472">
                  <c:v>0.33352665910156604</c:v>
                </c:pt>
                <c:pt idx="1473">
                  <c:v>0.33399641016103021</c:v>
                </c:pt>
                <c:pt idx="1474">
                  <c:v>0.33426816175796253</c:v>
                </c:pt>
                <c:pt idx="1475">
                  <c:v>0.33426816175796609</c:v>
                </c:pt>
                <c:pt idx="1476">
                  <c:v>0.33433313483413668</c:v>
                </c:pt>
                <c:pt idx="1477">
                  <c:v>0.33439810791030727</c:v>
                </c:pt>
                <c:pt idx="1478">
                  <c:v>0.33449998669427244</c:v>
                </c:pt>
                <c:pt idx="1479">
                  <c:v>0.334499986694276</c:v>
                </c:pt>
                <c:pt idx="1480">
                  <c:v>0.33461804979845117</c:v>
                </c:pt>
                <c:pt idx="1481">
                  <c:v>0.33472513796123982</c:v>
                </c:pt>
                <c:pt idx="1482">
                  <c:v>0.334853687796001</c:v>
                </c:pt>
                <c:pt idx="1483">
                  <c:v>0.33500290051646969</c:v>
                </c:pt>
                <c:pt idx="1484">
                  <c:v>0.33518185318264715</c:v>
                </c:pt>
                <c:pt idx="1485">
                  <c:v>0.33540219182359704</c:v>
                </c:pt>
                <c:pt idx="1486">
                  <c:v>0.33568393635808386</c:v>
                </c:pt>
                <c:pt idx="1487">
                  <c:v>0.33606070705527635</c:v>
                </c:pt>
                <c:pt idx="1488">
                  <c:v>0.33657346858453607</c:v>
                </c:pt>
                <c:pt idx="1489">
                  <c:v>0.33715575678116272</c:v>
                </c:pt>
                <c:pt idx="1490">
                  <c:v>0.33750157718085227</c:v>
                </c:pt>
                <c:pt idx="1491">
                  <c:v>0.33784739758054183</c:v>
                </c:pt>
                <c:pt idx="1492">
                  <c:v>0.3383177045344174</c:v>
                </c:pt>
                <c:pt idx="1493">
                  <c:v>0.33859530563026546</c:v>
                </c:pt>
                <c:pt idx="1494">
                  <c:v>0.33859530563026902</c:v>
                </c:pt>
                <c:pt idx="1495">
                  <c:v>0.33866021085016507</c:v>
                </c:pt>
                <c:pt idx="1496">
                  <c:v>0.33872511607006112</c:v>
                </c:pt>
                <c:pt idx="1497">
                  <c:v>0.33882713084017341</c:v>
                </c:pt>
                <c:pt idx="1498">
                  <c:v>0.33882713084017696</c:v>
                </c:pt>
                <c:pt idx="1499">
                  <c:v>0.33894518561287429</c:v>
                </c:pt>
                <c:pt idx="1500">
                  <c:v>0.33905227432718749</c:v>
                </c:pt>
                <c:pt idx="1501">
                  <c:v>0.33918082262062355</c:v>
                </c:pt>
                <c:pt idx="1502">
                  <c:v>0.33933003383955601</c:v>
                </c:pt>
                <c:pt idx="1503">
                  <c:v>0.33950898428772425</c:v>
                </c:pt>
                <c:pt idx="1504">
                  <c:v>0.33972931978433557</c:v>
                </c:pt>
                <c:pt idx="1505">
                  <c:v>0.34001105953259614</c:v>
                </c:pt>
                <c:pt idx="1506">
                  <c:v>0.34038782277048935</c:v>
                </c:pt>
                <c:pt idx="1507">
                  <c:v>0.34090057550536029</c:v>
                </c:pt>
                <c:pt idx="1508">
                  <c:v>0.34148286551853774</c:v>
                </c:pt>
                <c:pt idx="1509">
                  <c:v>0.34182869074976963</c:v>
                </c:pt>
                <c:pt idx="1510">
                  <c:v>0.34217451598100151</c:v>
                </c:pt>
                <c:pt idx="1511">
                  <c:v>0.34264482507144051</c:v>
                </c:pt>
                <c:pt idx="1512">
                  <c:v>0.34292245874013011</c:v>
                </c:pt>
                <c:pt idx="1513">
                  <c:v>0.34292245874013366</c:v>
                </c:pt>
                <c:pt idx="1514">
                  <c:v>0.34298736367810545</c:v>
                </c:pt>
                <c:pt idx="1515">
                  <c:v>0.34305226861607724</c:v>
                </c:pt>
                <c:pt idx="1516">
                  <c:v>0.3431542842768755</c:v>
                </c:pt>
                <c:pt idx="1517">
                  <c:v>0.34315428427687905</c:v>
                </c:pt>
                <c:pt idx="1518">
                  <c:v>0.34327233904206789</c:v>
                </c:pt>
                <c:pt idx="1519">
                  <c:v>0.34337942777679281</c:v>
                </c:pt>
                <c:pt idx="1520">
                  <c:v>0.34350797609137346</c:v>
                </c:pt>
                <c:pt idx="1521">
                  <c:v>0.34365718733938333</c:v>
                </c:pt>
                <c:pt idx="1522">
                  <c:v>0.34383613782737071</c:v>
                </c:pt>
                <c:pt idx="1523">
                  <c:v>0.34405647338135753</c:v>
                </c:pt>
                <c:pt idx="1524">
                  <c:v>0.34433821321660374</c:v>
                </c:pt>
                <c:pt idx="1525">
                  <c:v>0.34471497659019967</c:v>
                </c:pt>
                <c:pt idx="1526">
                  <c:v>0.34522772948506147</c:v>
                </c:pt>
                <c:pt idx="1527">
                  <c:v>0.34581001946519518</c:v>
                </c:pt>
                <c:pt idx="1528">
                  <c:v>0.34615584460852766</c:v>
                </c:pt>
                <c:pt idx="1529">
                  <c:v>0.34650166975186014</c:v>
                </c:pt>
                <c:pt idx="1530">
                  <c:v>0.34697197880343222</c:v>
                </c:pt>
                <c:pt idx="1531">
                  <c:v>0.34724959395769589</c:v>
                </c:pt>
                <c:pt idx="1532">
                  <c:v>0.34724959395769944</c:v>
                </c:pt>
                <c:pt idx="1533">
                  <c:v>0.34731449890426852</c:v>
                </c:pt>
                <c:pt idx="1534">
                  <c:v>0.3473794038508376</c:v>
                </c:pt>
                <c:pt idx="1535">
                  <c:v>0.34748141971138802</c:v>
                </c:pt>
                <c:pt idx="1536">
                  <c:v>0.34748141971139157</c:v>
                </c:pt>
                <c:pt idx="1537">
                  <c:v>0.34759947451346102</c:v>
                </c:pt>
                <c:pt idx="1538">
                  <c:v>0.34770656325717553</c:v>
                </c:pt>
                <c:pt idx="1539">
                  <c:v>0.34783511159151342</c:v>
                </c:pt>
                <c:pt idx="1540">
                  <c:v>0.34798432286363723</c:v>
                </c:pt>
                <c:pt idx="1541">
                  <c:v>0.34816327338544656</c:v>
                </c:pt>
                <c:pt idx="1542">
                  <c:v>0.34838360898791237</c:v>
                </c:pt>
                <c:pt idx="1543">
                  <c:v>0.34866534889675121</c:v>
                </c:pt>
                <c:pt idx="1544">
                  <c:v>0.34904211238511895</c:v>
                </c:pt>
                <c:pt idx="1545">
                  <c:v>0.34955486541529668</c:v>
                </c:pt>
                <c:pt idx="1546">
                  <c:v>0.3501371553674848</c:v>
                </c:pt>
                <c:pt idx="1547">
                  <c:v>0.35048298043647391</c:v>
                </c:pt>
                <c:pt idx="1548">
                  <c:v>0.35082880550546303</c:v>
                </c:pt>
                <c:pt idx="1549">
                  <c:v>0.35129911452416301</c:v>
                </c:pt>
                <c:pt idx="1550">
                  <c:v>0.35157673733625594</c:v>
                </c:pt>
                <c:pt idx="1551">
                  <c:v>0.35157673733625949</c:v>
                </c:pt>
                <c:pt idx="1552">
                  <c:v>0.35164164228309353</c:v>
                </c:pt>
                <c:pt idx="1553">
                  <c:v>0.35170654722992756</c:v>
                </c:pt>
                <c:pt idx="1554">
                  <c:v>0.35180856330394106</c:v>
                </c:pt>
                <c:pt idx="1555">
                  <c:v>0.35180856330394461</c:v>
                </c:pt>
                <c:pt idx="1556">
                  <c:v>0.35192661812251791</c:v>
                </c:pt>
                <c:pt idx="1557">
                  <c:v>0.35203370687835817</c:v>
                </c:pt>
                <c:pt idx="1558">
                  <c:v>0.35216225523070588</c:v>
                </c:pt>
                <c:pt idx="1559">
                  <c:v>0.35231146652600226</c:v>
                </c:pt>
                <c:pt idx="1560">
                  <c:v>0.35249041707996182</c:v>
                </c:pt>
                <c:pt idx="1561">
                  <c:v>0.35271075272861985</c:v>
                </c:pt>
                <c:pt idx="1562">
                  <c:v>0.35299249270753913</c:v>
                </c:pt>
                <c:pt idx="1563">
                  <c:v>0.35336925630521737</c:v>
                </c:pt>
                <c:pt idx="1564">
                  <c:v>0.35388200946427067</c:v>
                </c:pt>
                <c:pt idx="1565">
                  <c:v>0.35420143426392092</c:v>
                </c:pt>
                <c:pt idx="1566">
                  <c:v>0.35420143426392448</c:v>
                </c:pt>
                <c:pt idx="1567">
                  <c:v>0.35422683525927101</c:v>
                </c:pt>
                <c:pt idx="1568">
                  <c:v>0.35422683525927456</c:v>
                </c:pt>
                <c:pt idx="1569">
                  <c:v>0.3542522362546211</c:v>
                </c:pt>
                <c:pt idx="1570">
                  <c:v>0.35427763724996764</c:v>
                </c:pt>
                <c:pt idx="1571">
                  <c:v>0.35429148961906748</c:v>
                </c:pt>
                <c:pt idx="1572">
                  <c:v>0.35429148961907103</c:v>
                </c:pt>
                <c:pt idx="1573">
                  <c:v>0.3543422916097641</c:v>
                </c:pt>
                <c:pt idx="1574">
                  <c:v>0.35439309360045718</c:v>
                </c:pt>
                <c:pt idx="1575">
                  <c:v>0.35449469758184332</c:v>
                </c:pt>
                <c:pt idx="1576">
                  <c:v>0.35461744988891775</c:v>
                </c:pt>
                <c:pt idx="1577">
                  <c:v>0.35475878301630254</c:v>
                </c:pt>
                <c:pt idx="1578">
                  <c:v>0.35492699769184299</c:v>
                </c:pt>
                <c:pt idx="1579">
                  <c:v>0.35513198967113602</c:v>
                </c:pt>
                <c:pt idx="1580">
                  <c:v>0.35539065879598769</c:v>
                </c:pt>
                <c:pt idx="1581">
                  <c:v>0.35573139919431601</c:v>
                </c:pt>
                <c:pt idx="1582">
                  <c:v>0.35590387472682561</c:v>
                </c:pt>
                <c:pt idx="1583">
                  <c:v>0.35590387472682916</c:v>
                </c:pt>
                <c:pt idx="1584">
                  <c:v>0.35601500733383662</c:v>
                </c:pt>
                <c:pt idx="1585">
                  <c:v>0.35612613994084408</c:v>
                </c:pt>
                <c:pt idx="1586">
                  <c:v>0.35613569501951003</c:v>
                </c:pt>
                <c:pt idx="1587">
                  <c:v>0.35613569501951359</c:v>
                </c:pt>
                <c:pt idx="1588">
                  <c:v>0.35625944929019787</c:v>
                </c:pt>
                <c:pt idx="1589">
                  <c:v>0.35636622106619137</c:v>
                </c:pt>
                <c:pt idx="1590">
                  <c:v>0.35649589444258378</c:v>
                </c:pt>
                <c:pt idx="1591">
                  <c:v>0.35664622620948966</c:v>
                </c:pt>
                <c:pt idx="1592">
                  <c:v>0.35682682529041004</c:v>
                </c:pt>
                <c:pt idx="1593">
                  <c:v>0.35704950287281456</c:v>
                </c:pt>
                <c:pt idx="1594">
                  <c:v>0.35733481117499233</c:v>
                </c:pt>
                <c:pt idx="1595">
                  <c:v>0.35771713272958122</c:v>
                </c:pt>
                <c:pt idx="1596">
                  <c:v>0.35823631297887193</c:v>
                </c:pt>
                <c:pt idx="1597">
                  <c:v>0.35870024574424153</c:v>
                </c:pt>
                <c:pt idx="1598">
                  <c:v>0.35916417850961113</c:v>
                </c:pt>
                <c:pt idx="1599">
                  <c:v>0.35961916313902459</c:v>
                </c:pt>
                <c:pt idx="1600">
                  <c:v>0.35965557427053868</c:v>
                </c:pt>
                <c:pt idx="1601">
                  <c:v>0.35965557427054223</c:v>
                </c:pt>
                <c:pt idx="1602">
                  <c:v>0.36008490535736698</c:v>
                </c:pt>
                <c:pt idx="1603">
                  <c:v>0.36023102099268606</c:v>
                </c:pt>
                <c:pt idx="1604">
                  <c:v>0.36023102099268961</c:v>
                </c:pt>
                <c:pt idx="1605">
                  <c:v>0.36033679360906118</c:v>
                </c:pt>
                <c:pt idx="1606">
                  <c:v>0.36044256622543275</c:v>
                </c:pt>
                <c:pt idx="1607">
                  <c:v>0.36046284150075131</c:v>
                </c:pt>
                <c:pt idx="1608">
                  <c:v>0.36046284150075486</c:v>
                </c:pt>
                <c:pt idx="1609">
                  <c:v>0.36058591580810423</c:v>
                </c:pt>
                <c:pt idx="1610">
                  <c:v>0.36069272330144431</c:v>
                </c:pt>
                <c:pt idx="1611">
                  <c:v>0.36082225981484745</c:v>
                </c:pt>
                <c:pt idx="1612">
                  <c:v>0.3609724545594184</c:v>
                </c:pt>
                <c:pt idx="1613">
                  <c:v>0.36115285203748376</c:v>
                </c:pt>
                <c:pt idx="1614">
                  <c:v>0.36137524290105838</c:v>
                </c:pt>
                <c:pt idx="1615">
                  <c:v>0.36166011388794272</c:v>
                </c:pt>
                <c:pt idx="1616">
                  <c:v>0.36204175470749467</c:v>
                </c:pt>
                <c:pt idx="1617">
                  <c:v>0.36256016149235709</c:v>
                </c:pt>
                <c:pt idx="1618">
                  <c:v>0.36314109404219774</c:v>
                </c:pt>
                <c:pt idx="1619">
                  <c:v>0.3634838883567601</c:v>
                </c:pt>
                <c:pt idx="1620">
                  <c:v>0.36382668267132245</c:v>
                </c:pt>
                <c:pt idx="1621">
                  <c:v>0.36429555477174397</c:v>
                </c:pt>
                <c:pt idx="1622">
                  <c:v>0.36455815982682116</c:v>
                </c:pt>
                <c:pt idx="1623">
                  <c:v>0.36455815982682471</c:v>
                </c:pt>
                <c:pt idx="1624">
                  <c:v>0.36462322504216921</c:v>
                </c:pt>
                <c:pt idx="1625">
                  <c:v>0.3646882902575137</c:v>
                </c:pt>
                <c:pt idx="1626">
                  <c:v>0.36478998538271212</c:v>
                </c:pt>
                <c:pt idx="1627">
                  <c:v>0.36478998538271568</c:v>
                </c:pt>
                <c:pt idx="1628">
                  <c:v>0.36490805984356861</c:v>
                </c:pt>
                <c:pt idx="1629">
                  <c:v>0.36501514732336771</c:v>
                </c:pt>
                <c:pt idx="1630">
                  <c:v>0.36514369933697505</c:v>
                </c:pt>
                <c:pt idx="1631">
                  <c:v>0.36529291420932491</c:v>
                </c:pt>
                <c:pt idx="1632">
                  <c:v>0.36547187004337189</c:v>
                </c:pt>
                <c:pt idx="1633">
                  <c:v>0.36569221317843353</c:v>
                </c:pt>
                <c:pt idx="1634">
                  <c:v>0.36597396455255549</c:v>
                </c:pt>
                <c:pt idx="1635">
                  <c:v>0.3663507459097205</c:v>
                </c:pt>
                <c:pt idx="1636">
                  <c:v>0.3668635200061246</c:v>
                </c:pt>
                <c:pt idx="1637">
                  <c:v>0.36744580560532497</c:v>
                </c:pt>
                <c:pt idx="1638">
                  <c:v>0.36779161910139685</c:v>
                </c:pt>
                <c:pt idx="1639">
                  <c:v>0.36813743259746873</c:v>
                </c:pt>
                <c:pt idx="1640">
                  <c:v>0.3686077364976561</c:v>
                </c:pt>
                <c:pt idx="1641">
                  <c:v>0.36888530648059031</c:v>
                </c:pt>
                <c:pt idx="1642">
                  <c:v>0.36888530648059387</c:v>
                </c:pt>
                <c:pt idx="1643">
                  <c:v>0.36895021209137624</c:v>
                </c:pt>
                <c:pt idx="1644">
                  <c:v>0.36901511770215861</c:v>
                </c:pt>
                <c:pt idx="1645">
                  <c:v>0.36911713217085262</c:v>
                </c:pt>
                <c:pt idx="1646">
                  <c:v>0.36911713217085618</c:v>
                </c:pt>
                <c:pt idx="1647">
                  <c:v>0.36923518704041264</c:v>
                </c:pt>
                <c:pt idx="1648">
                  <c:v>0.36934227577686124</c:v>
                </c:pt>
                <c:pt idx="1649">
                  <c:v>0.36947082412051774</c:v>
                </c:pt>
                <c:pt idx="1650">
                  <c:v>0.36962003540052818</c:v>
                </c:pt>
                <c:pt idx="1651">
                  <c:v>0.3697989859344275</c:v>
                </c:pt>
                <c:pt idx="1652">
                  <c:v>0.37001932155390244</c:v>
                </c:pt>
                <c:pt idx="1653">
                  <c:v>0.37030106148868114</c:v>
                </c:pt>
                <c:pt idx="1654">
                  <c:v>0.370677825017457</c:v>
                </c:pt>
                <c:pt idx="1655">
                  <c:v>0.37119057809527667</c:v>
                </c:pt>
                <c:pt idx="1656">
                  <c:v>0.37177286803762649</c:v>
                </c:pt>
                <c:pt idx="1657">
                  <c:v>0.37211869308044049</c:v>
                </c:pt>
                <c:pt idx="1658">
                  <c:v>0.37246451812325448</c:v>
                </c:pt>
                <c:pt idx="1659">
                  <c:v>0.37293482713038012</c:v>
                </c:pt>
                <c:pt idx="1660">
                  <c:v>0.3732124424962121</c:v>
                </c:pt>
                <c:pt idx="1661">
                  <c:v>0.37321244249621566</c:v>
                </c:pt>
                <c:pt idx="1662">
                  <c:v>0.37327734744730179</c:v>
                </c:pt>
                <c:pt idx="1663">
                  <c:v>0.37334225239838792</c:v>
                </c:pt>
                <c:pt idx="1664">
                  <c:v>0.37344426838322203</c:v>
                </c:pt>
                <c:pt idx="1665">
                  <c:v>0.37344426838322559</c:v>
                </c:pt>
                <c:pt idx="1666">
                  <c:v>0.37356232319924776</c:v>
                </c:pt>
                <c:pt idx="1667">
                  <c:v>0.3736694119499509</c:v>
                </c:pt>
                <c:pt idx="1668">
                  <c:v>0.37379796029582285</c:v>
                </c:pt>
                <c:pt idx="1669">
                  <c:v>0.37394717158255164</c:v>
                </c:pt>
                <c:pt idx="1670">
                  <c:v>0.37412612212469021</c:v>
                </c:pt>
                <c:pt idx="1671">
                  <c:v>0.37434645775634356</c:v>
                </c:pt>
                <c:pt idx="1672">
                  <c:v>0.37462819770947192</c:v>
                </c:pt>
                <c:pt idx="1673">
                  <c:v>0.37500496126691885</c:v>
                </c:pt>
                <c:pt idx="1674">
                  <c:v>0.37551771437853976</c:v>
                </c:pt>
                <c:pt idx="1675">
                  <c:v>0.37610000431390678</c:v>
                </c:pt>
                <c:pt idx="1676">
                  <c:v>0.37644582933815074</c:v>
                </c:pt>
                <c:pt idx="1677">
                  <c:v>0.3767916543623947</c:v>
                </c:pt>
                <c:pt idx="1678">
                  <c:v>0.37726196336130891</c:v>
                </c:pt>
                <c:pt idx="1679">
                  <c:v>0.37753958108353353</c:v>
                </c:pt>
                <c:pt idx="1680">
                  <c:v>0.37753958108353708</c:v>
                </c:pt>
                <c:pt idx="1681">
                  <c:v>0.37760448603359276</c:v>
                </c:pt>
                <c:pt idx="1682">
                  <c:v>0.37766939098364843</c:v>
                </c:pt>
                <c:pt idx="1683">
                  <c:v>0.37777140714836899</c:v>
                </c:pt>
                <c:pt idx="1684">
                  <c:v>0.37777140714837254</c:v>
                </c:pt>
                <c:pt idx="1685">
                  <c:v>0.37788946198103113</c:v>
                </c:pt>
                <c:pt idx="1686">
                  <c:v>0.37799655074130023</c:v>
                </c:pt>
                <c:pt idx="1687">
                  <c:v>0.37812509910232006</c:v>
                </c:pt>
                <c:pt idx="1688">
                  <c:v>0.37827431040834725</c:v>
                </c:pt>
                <c:pt idx="1689">
                  <c:v>0.37845326097731452</c:v>
                </c:pt>
                <c:pt idx="1690">
                  <c:v>0.37867359664749745</c:v>
                </c:pt>
                <c:pt idx="1691">
                  <c:v>0.37895533665908715</c:v>
                </c:pt>
                <c:pt idx="1692">
                  <c:v>0.37933210030771874</c:v>
                </c:pt>
                <c:pt idx="1693">
                  <c:v>0.37984485352684555</c:v>
                </c:pt>
                <c:pt idx="1694">
                  <c:v>0.38042714344000927</c:v>
                </c:pt>
                <c:pt idx="1695">
                  <c:v>0.38077296840518943</c:v>
                </c:pt>
                <c:pt idx="1696">
                  <c:v>0.38111879337036958</c:v>
                </c:pt>
                <c:pt idx="1697">
                  <c:v>0.38158910234316751</c:v>
                </c:pt>
                <c:pt idx="1698">
                  <c:v>0.38186671202444333</c:v>
                </c:pt>
                <c:pt idx="1699">
                  <c:v>0.38186671202444689</c:v>
                </c:pt>
                <c:pt idx="1700">
                  <c:v>0.38193161697916234</c:v>
                </c:pt>
                <c:pt idx="1701">
                  <c:v>0.38199652193387779</c:v>
                </c:pt>
                <c:pt idx="1702">
                  <c:v>0.38209853821447992</c:v>
                </c:pt>
                <c:pt idx="1703">
                  <c:v>0.38209853821448347</c:v>
                </c:pt>
                <c:pt idx="1704">
                  <c:v>0.38221659306643219</c:v>
                </c:pt>
                <c:pt idx="1705">
                  <c:v>0.38232368183222298</c:v>
                </c:pt>
                <c:pt idx="1706">
                  <c:v>0.38245223020450425</c:v>
                </c:pt>
                <c:pt idx="1707">
                  <c:v>0.38260144152439673</c:v>
                </c:pt>
                <c:pt idx="1708">
                  <c:v>0.38278039211277576</c:v>
                </c:pt>
                <c:pt idx="1709">
                  <c:v>0.38300072781079375</c:v>
                </c:pt>
                <c:pt idx="1710">
                  <c:v>0.38328246786463382</c:v>
                </c:pt>
                <c:pt idx="1711">
                  <c:v>0.38365923157915882</c:v>
                </c:pt>
                <c:pt idx="1712">
                  <c:v>0.38417198487597293</c:v>
                </c:pt>
                <c:pt idx="1713">
                  <c:v>0.38475427477309071</c:v>
                </c:pt>
                <c:pt idx="1714">
                  <c:v>0.38510009969558934</c:v>
                </c:pt>
                <c:pt idx="1715">
                  <c:v>0.38544592461808797</c:v>
                </c:pt>
                <c:pt idx="1716">
                  <c:v>0.38591623357201288</c:v>
                </c:pt>
                <c:pt idx="1717">
                  <c:v>0.38619384544717816</c:v>
                </c:pt>
                <c:pt idx="1718">
                  <c:v>0.38619384544718172</c:v>
                </c:pt>
                <c:pt idx="1719">
                  <c:v>0.38625875040274421</c:v>
                </c:pt>
                <c:pt idx="1720">
                  <c:v>0.38632365535830671</c:v>
                </c:pt>
                <c:pt idx="1721">
                  <c:v>0.38642567175291465</c:v>
                </c:pt>
                <c:pt idx="1722">
                  <c:v>0.3864256717529182</c:v>
                </c:pt>
                <c:pt idx="1723">
                  <c:v>0.38654372661529113</c:v>
                </c:pt>
                <c:pt idx="1724">
                  <c:v>0.38665081538739349</c:v>
                </c:pt>
                <c:pt idx="1725">
                  <c:v>0.38677936376952565</c:v>
                </c:pt>
                <c:pt idx="1726">
                  <c:v>0.38692857510199563</c:v>
                </c:pt>
                <c:pt idx="1727">
                  <c:v>0.38710752570785223</c:v>
                </c:pt>
                <c:pt idx="1728">
                  <c:v>0.38732786143097281</c:v>
                </c:pt>
                <c:pt idx="1729">
                  <c:v>0.38753416538535462</c:v>
                </c:pt>
                <c:pt idx="1730">
                  <c:v>0.38753416538535818</c:v>
                </c:pt>
                <c:pt idx="1731">
                  <c:v>0.38755956711128448</c:v>
                </c:pt>
                <c:pt idx="1732">
                  <c:v>0.38755956711128803</c:v>
                </c:pt>
                <c:pt idx="1733">
                  <c:v>0.38758496883721433</c:v>
                </c:pt>
                <c:pt idx="1734">
                  <c:v>0.38761037056314063</c:v>
                </c:pt>
                <c:pt idx="1735">
                  <c:v>0.387624206063933</c:v>
                </c:pt>
                <c:pt idx="1736">
                  <c:v>0.38762420606393655</c:v>
                </c:pt>
                <c:pt idx="1737">
                  <c:v>0.38767500951578915</c:v>
                </c:pt>
                <c:pt idx="1738">
                  <c:v>0.38772581296764175</c:v>
                </c:pt>
                <c:pt idx="1739">
                  <c:v>0.38782741987134695</c:v>
                </c:pt>
                <c:pt idx="1740">
                  <c:v>0.38795017250272307</c:v>
                </c:pt>
                <c:pt idx="1741">
                  <c:v>0.38809150681990628</c:v>
                </c:pt>
                <c:pt idx="1742">
                  <c:v>0.38825972291824939</c:v>
                </c:pt>
                <c:pt idx="1743">
                  <c:v>0.38846471697168361</c:v>
                </c:pt>
                <c:pt idx="1744">
                  <c:v>0.38872338916777976</c:v>
                </c:pt>
                <c:pt idx="1745">
                  <c:v>0.38906413436157755</c:v>
                </c:pt>
                <c:pt idx="1746">
                  <c:v>0.38952988565752783</c:v>
                </c:pt>
                <c:pt idx="1747">
                  <c:v>0.39010985150383548</c:v>
                </c:pt>
                <c:pt idx="1748">
                  <c:v>0.39048687080479866</c:v>
                </c:pt>
                <c:pt idx="1749">
                  <c:v>0.39052098063299701</c:v>
                </c:pt>
                <c:pt idx="1750">
                  <c:v>0.39052098063300056</c:v>
                </c:pt>
                <c:pt idx="1751">
                  <c:v>0.39061921993599763</c:v>
                </c:pt>
                <c:pt idx="1752">
                  <c:v>0.3907174592389947</c:v>
                </c:pt>
                <c:pt idx="1753">
                  <c:v>0.39075279962453047</c:v>
                </c:pt>
                <c:pt idx="1754">
                  <c:v>0.39075279962453402</c:v>
                </c:pt>
                <c:pt idx="1755">
                  <c:v>0.39087491610656488</c:v>
                </c:pt>
                <c:pt idx="1756">
                  <c:v>0.39098177558284442</c:v>
                </c:pt>
                <c:pt idx="1757">
                  <c:v>0.39111112133154796</c:v>
                </c:pt>
                <c:pt idx="1758">
                  <c:v>0.39126112569053551</c:v>
                </c:pt>
                <c:pt idx="1759">
                  <c:v>0.39144124295560728</c:v>
                </c:pt>
                <c:pt idx="1760">
                  <c:v>0.39166323547749277</c:v>
                </c:pt>
                <c:pt idx="1761">
                  <c:v>0.39194749909390397</c:v>
                </c:pt>
                <c:pt idx="1762">
                  <c:v>0.39232819426199234</c:v>
                </c:pt>
                <c:pt idx="1763">
                  <c:v>0.39284552014848145</c:v>
                </c:pt>
                <c:pt idx="1764">
                  <c:v>0.39298811857873589</c:v>
                </c:pt>
                <c:pt idx="1765">
                  <c:v>0.39298811857873944</c:v>
                </c:pt>
                <c:pt idx="1766">
                  <c:v>0.39334040055614705</c:v>
                </c:pt>
                <c:pt idx="1767">
                  <c:v>0.39369268253355466</c:v>
                </c:pt>
                <c:pt idx="1768">
                  <c:v>0.39418214837591703</c:v>
                </c:pt>
                <c:pt idx="1769">
                  <c:v>0.39477323231199074</c:v>
                </c:pt>
                <c:pt idx="1770">
                  <c:v>0.39484812139254966</c:v>
                </c:pt>
                <c:pt idx="1771">
                  <c:v>0.39484812139255321</c:v>
                </c:pt>
                <c:pt idx="1772">
                  <c:v>0.3949435452254616</c:v>
                </c:pt>
                <c:pt idx="1773">
                  <c:v>0.39503896905836999</c:v>
                </c:pt>
                <c:pt idx="1774">
                  <c:v>0.39507994259417129</c:v>
                </c:pt>
                <c:pt idx="1775">
                  <c:v>0.39507994259417484</c:v>
                </c:pt>
                <c:pt idx="1776">
                  <c:v>0.39520171657409398</c:v>
                </c:pt>
                <c:pt idx="1777">
                  <c:v>0.39530859312794847</c:v>
                </c:pt>
                <c:pt idx="1778">
                  <c:v>0.39543786897266447</c:v>
                </c:pt>
                <c:pt idx="1779">
                  <c:v>0.39558780294583606</c:v>
                </c:pt>
                <c:pt idx="1780">
                  <c:v>0.39576781687680057</c:v>
                </c:pt>
                <c:pt idx="1781">
                  <c:v>0.39598966246760986</c:v>
                </c:pt>
                <c:pt idx="1782">
                  <c:v>0.39627370214189567</c:v>
                </c:pt>
                <c:pt idx="1783">
                  <c:v>0.39665404857051811</c:v>
                </c:pt>
                <c:pt idx="1784">
                  <c:v>0.39717097396428436</c:v>
                </c:pt>
                <c:pt idx="1785">
                  <c:v>0.39775229934154188</c:v>
                </c:pt>
                <c:pt idx="1786">
                  <c:v>0.39809587315325984</c:v>
                </c:pt>
                <c:pt idx="1787">
                  <c:v>0.39843944696497779</c:v>
                </c:pt>
                <c:pt idx="1788">
                  <c:v>0.39890870757423863</c:v>
                </c:pt>
                <c:pt idx="1789">
                  <c:v>0.39917526318412544</c:v>
                </c:pt>
                <c:pt idx="1790">
                  <c:v>0.39917526318412899</c:v>
                </c:pt>
                <c:pt idx="1791">
                  <c:v>0.39924028979901816</c:v>
                </c:pt>
                <c:pt idx="1792">
                  <c:v>0.39930531641390732</c:v>
                </c:pt>
                <c:pt idx="1793">
                  <c:v>0.39940708880265569</c:v>
                </c:pt>
                <c:pt idx="1794">
                  <c:v>0.39940708880265924</c:v>
                </c:pt>
                <c:pt idx="1795">
                  <c:v>0.39952515856598986</c:v>
                </c:pt>
                <c:pt idx="1796">
                  <c:v>0.39963224634337069</c:v>
                </c:pt>
                <c:pt idx="1797">
                  <c:v>0.39976079747278448</c:v>
                </c:pt>
                <c:pt idx="1798">
                  <c:v>0.39991001147807281</c:v>
                </c:pt>
                <c:pt idx="1799">
                  <c:v>0.40008896603342614</c:v>
                </c:pt>
                <c:pt idx="1800">
                  <c:v>0.40030930735513087</c:v>
                </c:pt>
                <c:pt idx="1801">
                  <c:v>0.40059105596922978</c:v>
                </c:pt>
                <c:pt idx="1802">
                  <c:v>0.40096783302483807</c:v>
                </c:pt>
                <c:pt idx="1803">
                  <c:v>0.40148060205020197</c:v>
                </c:pt>
                <c:pt idx="1804">
                  <c:v>0.40206288869772305</c:v>
                </c:pt>
                <c:pt idx="1805">
                  <c:v>0.40240870497942455</c:v>
                </c:pt>
                <c:pt idx="1806">
                  <c:v>0.40275452126112604</c:v>
                </c:pt>
                <c:pt idx="1807">
                  <c:v>0.40322482639360147</c:v>
                </c:pt>
                <c:pt idx="1808">
                  <c:v>0.40350240643511082</c:v>
                </c:pt>
                <c:pt idx="1809">
                  <c:v>0.40350240643511437</c:v>
                </c:pt>
                <c:pt idx="1810">
                  <c:v>0.4035673118869193</c:v>
                </c:pt>
                <c:pt idx="1811">
                  <c:v>0.40363221733872423</c:v>
                </c:pt>
                <c:pt idx="1812">
                  <c:v>0.4037342321871295</c:v>
                </c:pt>
                <c:pt idx="1813">
                  <c:v>0.40373423218713306</c:v>
                </c:pt>
                <c:pt idx="1814">
                  <c:v>0.40385228704591614</c:v>
                </c:pt>
                <c:pt idx="1815">
                  <c:v>0.40395937578643948</c:v>
                </c:pt>
                <c:pt idx="1816">
                  <c:v>0.40408792413190658</c:v>
                </c:pt>
                <c:pt idx="1817">
                  <c:v>0.40423713541511214</c:v>
                </c:pt>
                <c:pt idx="1818">
                  <c:v>0.40441608595320233</c:v>
                </c:pt>
                <c:pt idx="1819">
                  <c:v>0.40463642157877466</c:v>
                </c:pt>
                <c:pt idx="1820">
                  <c:v>0.40491816152277571</c:v>
                </c:pt>
                <c:pt idx="1821">
                  <c:v>0.40529492506594739</c:v>
                </c:pt>
                <c:pt idx="1822">
                  <c:v>0.40580767816073954</c:v>
                </c:pt>
                <c:pt idx="1823">
                  <c:v>0.40638996809958433</c:v>
                </c:pt>
                <c:pt idx="1824">
                  <c:v>0.40673579313307373</c:v>
                </c:pt>
                <c:pt idx="1825">
                  <c:v>0.40708161816656313</c:v>
                </c:pt>
                <c:pt idx="1826">
                  <c:v>0.40755192716956612</c:v>
                </c:pt>
                <c:pt idx="1827">
                  <c:v>0.4078295433340457</c:v>
                </c:pt>
                <c:pt idx="1828">
                  <c:v>0.40782954333404925</c:v>
                </c:pt>
                <c:pt idx="1829">
                  <c:v>0.4078944482849885</c:v>
                </c:pt>
                <c:pt idx="1830">
                  <c:v>0.40795935323592775</c:v>
                </c:pt>
                <c:pt idx="1831">
                  <c:v>0.40806136927708747</c:v>
                </c:pt>
                <c:pt idx="1832">
                  <c:v>0.40806136927709102</c:v>
                </c:pt>
                <c:pt idx="1833">
                  <c:v>0.40817942409832703</c:v>
                </c:pt>
                <c:pt idx="1834">
                  <c:v>0.40828651285205192</c:v>
                </c:pt>
                <c:pt idx="1835">
                  <c:v>0.4084150612026981</c:v>
                </c:pt>
                <c:pt idx="1836">
                  <c:v>0.4085642724955113</c:v>
                </c:pt>
                <c:pt idx="1837">
                  <c:v>0.40874322304610788</c:v>
                </c:pt>
                <c:pt idx="1838">
                  <c:v>0.40896355868990819</c:v>
                </c:pt>
                <c:pt idx="1839">
                  <c:v>0.40924529866146719</c:v>
                </c:pt>
                <c:pt idx="1840">
                  <c:v>0.40962206224766129</c:v>
                </c:pt>
                <c:pt idx="1841">
                  <c:v>0.41013481539317448</c:v>
                </c:pt>
                <c:pt idx="1842">
                  <c:v>0.41071710532154126</c:v>
                </c:pt>
                <c:pt idx="1843">
                  <c:v>0.41106293032716495</c:v>
                </c:pt>
                <c:pt idx="1844">
                  <c:v>0.41140875533278864</c:v>
                </c:pt>
                <c:pt idx="1845">
                  <c:v>0.41187906432346977</c:v>
                </c:pt>
                <c:pt idx="1846">
                  <c:v>0.41215667945131834</c:v>
                </c:pt>
                <c:pt idx="1847">
                  <c:v>0.41215667945132189</c:v>
                </c:pt>
                <c:pt idx="1848">
                  <c:v>0.41222158440286544</c:v>
                </c:pt>
                <c:pt idx="1849">
                  <c:v>0.41228648935440898</c:v>
                </c:pt>
                <c:pt idx="1850">
                  <c:v>0.41238850555539674</c:v>
                </c:pt>
                <c:pt idx="1851">
                  <c:v>0.4123885055554003</c:v>
                </c:pt>
                <c:pt idx="1852">
                  <c:v>0.41250656039416389</c:v>
                </c:pt>
                <c:pt idx="1853">
                  <c:v>0.41261364915615412</c:v>
                </c:pt>
                <c:pt idx="1854">
                  <c:v>0.41274219752070812</c:v>
                </c:pt>
                <c:pt idx="1855">
                  <c:v>0.41289140883108311</c:v>
                </c:pt>
                <c:pt idx="1856">
                  <c:v>0.41307035940613845</c:v>
                </c:pt>
                <c:pt idx="1857">
                  <c:v>0.4132906950850509</c:v>
                </c:pt>
                <c:pt idx="1858">
                  <c:v>0.41357243510989111</c:v>
                </c:pt>
                <c:pt idx="1859">
                  <c:v>0.41394919877918795</c:v>
                </c:pt>
                <c:pt idx="1860">
                  <c:v>0.41446195202267899</c:v>
                </c:pt>
                <c:pt idx="1861">
                  <c:v>0.41504424193081052</c:v>
                </c:pt>
                <c:pt idx="1862">
                  <c:v>0.41539006688260477</c:v>
                </c:pt>
                <c:pt idx="1863">
                  <c:v>0.41573589183439902</c:v>
                </c:pt>
                <c:pt idx="1864">
                  <c:v>0.41620620080127751</c:v>
                </c:pt>
                <c:pt idx="1865">
                  <c:v>0.41648381123124145</c:v>
                </c:pt>
                <c:pt idx="1866">
                  <c:v>0.416483811231245</c:v>
                </c:pt>
                <c:pt idx="1867">
                  <c:v>0.41654871618620681</c:v>
                </c:pt>
                <c:pt idx="1868">
                  <c:v>0.41661362114116862</c:v>
                </c:pt>
                <c:pt idx="1869">
                  <c:v>0.41671563745775875</c:v>
                </c:pt>
                <c:pt idx="1870">
                  <c:v>0.4167156374577623</c:v>
                </c:pt>
                <c:pt idx="1871">
                  <c:v>0.41683369231295259</c:v>
                </c:pt>
                <c:pt idx="1872">
                  <c:v>0.41694078108074079</c:v>
                </c:pt>
                <c:pt idx="1873">
                  <c:v>0.41706932945612468</c:v>
                </c:pt>
                <c:pt idx="1874">
                  <c:v>0.41721854077998138</c:v>
                </c:pt>
                <c:pt idx="1875">
                  <c:v>0.41739749137386828</c:v>
                </c:pt>
                <c:pt idx="1876">
                  <c:v>0.41761782707979733</c:v>
                </c:pt>
                <c:pt idx="1877">
                  <c:v>0.41789956714564047</c:v>
                </c:pt>
                <c:pt idx="1878">
                  <c:v>0.41827633087888733</c:v>
                </c:pt>
                <c:pt idx="1879">
                  <c:v>0.41878908419777455</c:v>
                </c:pt>
                <c:pt idx="1880">
                  <c:v>0.41937137409033404</c:v>
                </c:pt>
                <c:pt idx="1881">
                  <c:v>0.41971719900070537</c:v>
                </c:pt>
                <c:pt idx="1882">
                  <c:v>0.42006302391107669</c:v>
                </c:pt>
                <c:pt idx="1883">
                  <c:v>0.42053333285963967</c:v>
                </c:pt>
                <c:pt idx="1884">
                  <c:v>0.42081094282677478</c:v>
                </c:pt>
                <c:pt idx="1885">
                  <c:v>0.42081094282677833</c:v>
                </c:pt>
                <c:pt idx="1886">
                  <c:v>0.42086737030024013</c:v>
                </c:pt>
                <c:pt idx="1887">
                  <c:v>0.42086737030024368</c:v>
                </c:pt>
                <c:pt idx="1888">
                  <c:v>0.42089277192397817</c:v>
                </c:pt>
                <c:pt idx="1889">
                  <c:v>0.42089277192398172</c:v>
                </c:pt>
                <c:pt idx="1890">
                  <c:v>0.42091817354771621</c:v>
                </c:pt>
                <c:pt idx="1891">
                  <c:v>0.4209435751714507</c:v>
                </c:pt>
                <c:pt idx="1892">
                  <c:v>0.42095741552032012</c:v>
                </c:pt>
                <c:pt idx="1893">
                  <c:v>0.42095741552032367</c:v>
                </c:pt>
                <c:pt idx="1894">
                  <c:v>0.42100821876779265</c:v>
                </c:pt>
                <c:pt idx="1895">
                  <c:v>0.4210427688263278</c:v>
                </c:pt>
                <c:pt idx="1896">
                  <c:v>0.42104276882633135</c:v>
                </c:pt>
                <c:pt idx="1897">
                  <c:v>0.42109357207380033</c:v>
                </c:pt>
                <c:pt idx="1898">
                  <c:v>0.4211443753212693</c:v>
                </c:pt>
                <c:pt idx="1899">
                  <c:v>0.42124598181620726</c:v>
                </c:pt>
                <c:pt idx="1900">
                  <c:v>0.42137178187375213</c:v>
                </c:pt>
                <c:pt idx="1901">
                  <c:v>0.42151639283797626</c:v>
                </c:pt>
                <c:pt idx="1902">
                  <c:v>0.42168927715559468</c:v>
                </c:pt>
                <c:pt idx="1903">
                  <c:v>0.4219008452296939</c:v>
                </c:pt>
                <c:pt idx="1904">
                  <c:v>0.42216937811908567</c:v>
                </c:pt>
                <c:pt idx="1905">
                  <c:v>0.42252550463077698</c:v>
                </c:pt>
                <c:pt idx="1906">
                  <c:v>0.42301234564533535</c:v>
                </c:pt>
                <c:pt idx="1907">
                  <c:v>0.42359625612224877</c:v>
                </c:pt>
                <c:pt idx="1908">
                  <c:v>0.423957913599947</c:v>
                </c:pt>
                <c:pt idx="1909">
                  <c:v>0.42431957107764523</c:v>
                </c:pt>
                <c:pt idx="1910">
                  <c:v>0.42479464403265527</c:v>
                </c:pt>
                <c:pt idx="1911">
                  <c:v>0.42513807523326086</c:v>
                </c:pt>
                <c:pt idx="1912">
                  <c:v>0.42513807523326441</c:v>
                </c:pt>
                <c:pt idx="1913">
                  <c:v>0.42526548614429471</c:v>
                </c:pt>
                <c:pt idx="1914">
                  <c:v>0.42536989994089175</c:v>
                </c:pt>
                <c:pt idx="1915">
                  <c:v>0.4253698999408953</c:v>
                </c:pt>
                <c:pt idx="1916">
                  <c:v>0.4254973108519256</c:v>
                </c:pt>
                <c:pt idx="1917">
                  <c:v>0.42560387791834647</c:v>
                </c:pt>
                <c:pt idx="1918">
                  <c:v>0.42573427391134105</c:v>
                </c:pt>
                <c:pt idx="1919">
                  <c:v>0.42588532350532682</c:v>
                </c:pt>
                <c:pt idx="1920">
                  <c:v>0.42606698198348841</c:v>
                </c:pt>
                <c:pt idx="1921">
                  <c:v>0.42629116671566447</c:v>
                </c:pt>
                <c:pt idx="1922">
                  <c:v>0.42632153432085468</c:v>
                </c:pt>
                <c:pt idx="1923">
                  <c:v>0.42632153432085845</c:v>
                </c:pt>
                <c:pt idx="1924">
                  <c:v>0.42660914379777648</c:v>
                </c:pt>
                <c:pt idx="1925">
                  <c:v>0.42689675327469451</c:v>
                </c:pt>
                <c:pt idx="1926">
                  <c:v>0.42746992333269451</c:v>
                </c:pt>
                <c:pt idx="1927">
                  <c:v>0.4279663785429571</c:v>
                </c:pt>
                <c:pt idx="1928">
                  <c:v>0.4284628337532197</c:v>
                </c:pt>
                <c:pt idx="1929">
                  <c:v>0.4289258044980106</c:v>
                </c:pt>
                <c:pt idx="1930">
                  <c:v>0.42933079042455669</c:v>
                </c:pt>
                <c:pt idx="1931">
                  <c:v>0.42946521096461193</c:v>
                </c:pt>
                <c:pt idx="1932">
                  <c:v>0.42946521096461548</c:v>
                </c:pt>
                <c:pt idx="1933">
                  <c:v>0.42956540881807831</c:v>
                </c:pt>
                <c:pt idx="1934">
                  <c:v>0.42966560667154113</c:v>
                </c:pt>
                <c:pt idx="1935">
                  <c:v>0.42969703061970177</c:v>
                </c:pt>
                <c:pt idx="1936">
                  <c:v>0.42969703061970532</c:v>
                </c:pt>
                <c:pt idx="1937">
                  <c:v>0.42981939584082984</c:v>
                </c:pt>
                <c:pt idx="1938">
                  <c:v>0.42992624166937449</c:v>
                </c:pt>
                <c:pt idx="1939">
                  <c:v>0.43005563677588865</c:v>
                </c:pt>
                <c:pt idx="1940">
                  <c:v>0.43020569034213613</c:v>
                </c:pt>
                <c:pt idx="1941">
                  <c:v>0.43038588003680667</c:v>
                </c:pt>
                <c:pt idx="1942">
                  <c:v>0.43060797550419483</c:v>
                </c:pt>
                <c:pt idx="1943">
                  <c:v>0.43089239606393354</c:v>
                </c:pt>
                <c:pt idx="1944">
                  <c:v>0.43127333560894077</c:v>
                </c:pt>
                <c:pt idx="1945">
                  <c:v>0.43179094153678621</c:v>
                </c:pt>
                <c:pt idx="1946">
                  <c:v>0.43237208978022929</c:v>
                </c:pt>
                <c:pt idx="1947">
                  <c:v>0.43271530420743304</c:v>
                </c:pt>
                <c:pt idx="1948">
                  <c:v>0.43305851863463679</c:v>
                </c:pt>
                <c:pt idx="1949">
                  <c:v>0.43352760179924821</c:v>
                </c:pt>
                <c:pt idx="1950">
                  <c:v>0.43379234616332946</c:v>
                </c:pt>
                <c:pt idx="1951">
                  <c:v>0.43379234616333301</c:v>
                </c:pt>
                <c:pt idx="1952">
                  <c:v>0.43385739080626945</c:v>
                </c:pt>
                <c:pt idx="1953">
                  <c:v>0.43392243544920589</c:v>
                </c:pt>
                <c:pt idx="1954">
                  <c:v>0.43402417204358956</c:v>
                </c:pt>
                <c:pt idx="1955">
                  <c:v>0.43402417204359311</c:v>
                </c:pt>
                <c:pt idx="1956">
                  <c:v>0.43414224403710633</c:v>
                </c:pt>
                <c:pt idx="1957">
                  <c:v>0.43424933168951946</c:v>
                </c:pt>
                <c:pt idx="1958">
                  <c:v>0.43437788325716736</c:v>
                </c:pt>
                <c:pt idx="1959">
                  <c:v>0.43452709769902464</c:v>
                </c:pt>
                <c:pt idx="1960">
                  <c:v>0.43470605289569936</c:v>
                </c:pt>
                <c:pt idx="1961">
                  <c:v>0.43492639512762454</c:v>
                </c:pt>
                <c:pt idx="1962">
                  <c:v>0.43520814512684547</c:v>
                </c:pt>
                <c:pt idx="1963">
                  <c:v>0.43558492434130652</c:v>
                </c:pt>
                <c:pt idx="1964">
                  <c:v>0.43609769591172454</c:v>
                </c:pt>
                <c:pt idx="1965">
                  <c:v>0.43667998203314712</c:v>
                </c:pt>
                <c:pt idx="1966">
                  <c:v>0.43702579691678267</c:v>
                </c:pt>
                <c:pt idx="1967">
                  <c:v>0.43737161180041823</c:v>
                </c:pt>
                <c:pt idx="1968">
                  <c:v>0.43784191631444519</c:v>
                </c:pt>
                <c:pt idx="1969">
                  <c:v>0.43811948485181101</c:v>
                </c:pt>
                <c:pt idx="1970">
                  <c:v>0.43811948485181457</c:v>
                </c:pt>
                <c:pt idx="1971">
                  <c:v>0.43818439038350426</c:v>
                </c:pt>
                <c:pt idx="1972">
                  <c:v>0.43824929591519396</c:v>
                </c:pt>
                <c:pt idx="1973">
                  <c:v>0.4383513108013869</c:v>
                </c:pt>
                <c:pt idx="1974">
                  <c:v>0.43835131080139045</c:v>
                </c:pt>
                <c:pt idx="1975">
                  <c:v>0.4384693656941307</c:v>
                </c:pt>
                <c:pt idx="1976">
                  <c:v>0.43857645444370763</c:v>
                </c:pt>
                <c:pt idx="1977">
                  <c:v>0.43870500280824454</c:v>
                </c:pt>
                <c:pt idx="1978">
                  <c:v>0.43885421411483916</c:v>
                </c:pt>
                <c:pt idx="1979">
                  <c:v>0.43903316468570092</c:v>
                </c:pt>
                <c:pt idx="1980">
                  <c:v>0.43925350035825722</c:v>
                </c:pt>
                <c:pt idx="1981">
                  <c:v>0.4395352403735775</c:v>
                </c:pt>
                <c:pt idx="1982">
                  <c:v>0.43991200402797725</c:v>
                </c:pt>
                <c:pt idx="1983">
                  <c:v>0.44042475725390595</c:v>
                </c:pt>
                <c:pt idx="1984">
                  <c:v>0.44100704716566591</c:v>
                </c:pt>
                <c:pt idx="1985">
                  <c:v>0.44135287212710872</c:v>
                </c:pt>
                <c:pt idx="1986">
                  <c:v>0.44169869708855153</c:v>
                </c:pt>
                <c:pt idx="1987">
                  <c:v>0.44216900605969711</c:v>
                </c:pt>
                <c:pt idx="1988">
                  <c:v>0.44244661944419206</c:v>
                </c:pt>
                <c:pt idx="1989">
                  <c:v>0.44244661944419561</c:v>
                </c:pt>
                <c:pt idx="1990">
                  <c:v>0.44251152439871638</c:v>
                </c:pt>
                <c:pt idx="1991">
                  <c:v>0.44257642935323716</c:v>
                </c:pt>
                <c:pt idx="1992">
                  <c:v>0.44267844554792229</c:v>
                </c:pt>
                <c:pt idx="1993">
                  <c:v>0.44267844554792585</c:v>
                </c:pt>
                <c:pt idx="1994">
                  <c:v>0.44279650038813351</c:v>
                </c:pt>
                <c:pt idx="1995">
                  <c:v>0.44290358914989342</c:v>
                </c:pt>
                <c:pt idx="1996">
                  <c:v>0.44303213751456216</c:v>
                </c:pt>
                <c:pt idx="1997">
                  <c:v>0.44318134882499155</c:v>
                </c:pt>
                <c:pt idx="1998">
                  <c:v>0.44336029940014848</c:v>
                </c:pt>
                <c:pt idx="1999">
                  <c:v>0.4435806350791987</c:v>
                </c:pt>
                <c:pt idx="2000">
                  <c:v>0.44386237510425092</c:v>
                </c:pt>
                <c:pt idx="2001">
                  <c:v>0.44423913877387722</c:v>
                </c:pt>
                <c:pt idx="2002">
                  <c:v>0.44475189201775633</c:v>
                </c:pt>
                <c:pt idx="2003">
                  <c:v>0.44533418192580781</c:v>
                </c:pt>
                <c:pt idx="2004">
                  <c:v>0.44568000687738896</c:v>
                </c:pt>
                <c:pt idx="2005">
                  <c:v>0.4460258318289701</c:v>
                </c:pt>
                <c:pt idx="2006">
                  <c:v>0.44649614079575495</c:v>
                </c:pt>
                <c:pt idx="2007">
                  <c:v>0.4467737525039841</c:v>
                </c:pt>
                <c:pt idx="2008">
                  <c:v>0.44677375250398765</c:v>
                </c:pt>
                <c:pt idx="2009">
                  <c:v>0.44683865745855789</c:v>
                </c:pt>
                <c:pt idx="2010">
                  <c:v>0.44690356241312812</c:v>
                </c:pt>
                <c:pt idx="2011">
                  <c:v>0.44700557873467722</c:v>
                </c:pt>
                <c:pt idx="2012">
                  <c:v>0.44700557873468078</c:v>
                </c:pt>
                <c:pt idx="2013">
                  <c:v>0.44712363358932966</c:v>
                </c:pt>
                <c:pt idx="2014">
                  <c:v>0.44723072235749622</c:v>
                </c:pt>
                <c:pt idx="2015">
                  <c:v>0.4473592707331675</c:v>
                </c:pt>
                <c:pt idx="2016">
                  <c:v>0.44750848205745003</c:v>
                </c:pt>
                <c:pt idx="2017">
                  <c:v>0.44768743265191202</c:v>
                </c:pt>
                <c:pt idx="2018">
                  <c:v>0.4479077683586723</c:v>
                </c:pt>
                <c:pt idx="2019">
                  <c:v>0.44818950842577476</c:v>
                </c:pt>
                <c:pt idx="2020">
                  <c:v>0.44856627216098655</c:v>
                </c:pt>
                <c:pt idx="2021">
                  <c:v>0.44907902548219003</c:v>
                </c:pt>
                <c:pt idx="2022">
                  <c:v>0.44966131537427045</c:v>
                </c:pt>
                <c:pt idx="2023">
                  <c:v>0.45000714028336958</c:v>
                </c:pt>
                <c:pt idx="2024">
                  <c:v>0.4503529651924687</c:v>
                </c:pt>
                <c:pt idx="2025">
                  <c:v>0.4508232741404688</c:v>
                </c:pt>
                <c:pt idx="2026">
                  <c:v>0.4511008829057353</c:v>
                </c:pt>
                <c:pt idx="2027">
                  <c:v>0.45110088290573885</c:v>
                </c:pt>
                <c:pt idx="2028">
                  <c:v>0.4511657878627649</c:v>
                </c:pt>
                <c:pt idx="2029">
                  <c:v>0.45123069281979095</c:v>
                </c:pt>
                <c:pt idx="2030">
                  <c:v>0.45133270923563124</c:v>
                </c:pt>
                <c:pt idx="2031">
                  <c:v>0.45133270923563479</c:v>
                </c:pt>
                <c:pt idx="2032">
                  <c:v>0.45145076410292795</c:v>
                </c:pt>
                <c:pt idx="2033">
                  <c:v>0.45155785287590039</c:v>
                </c:pt>
                <c:pt idx="2034">
                  <c:v>0.45168640126029586</c:v>
                </c:pt>
                <c:pt idx="2035">
                  <c:v>0.45183561259547977</c:v>
                </c:pt>
                <c:pt idx="2036">
                  <c:v>0.45201456320515715</c:v>
                </c:pt>
                <c:pt idx="2037">
                  <c:v>0.45223489893374985</c:v>
                </c:pt>
                <c:pt idx="2038">
                  <c:v>0.45251663903398592</c:v>
                </c:pt>
                <c:pt idx="2039">
                  <c:v>0.45289340282087476</c:v>
                </c:pt>
                <c:pt idx="2040">
                  <c:v>0.45340615620300539</c:v>
                </c:pt>
                <c:pt idx="2041">
                  <c:v>0.45398844608250422</c:v>
                </c:pt>
                <c:pt idx="2042">
                  <c:v>0.45420080594409107</c:v>
                </c:pt>
                <c:pt idx="2043">
                  <c:v>0.45420080594409462</c:v>
                </c:pt>
                <c:pt idx="2044">
                  <c:v>0.45422620753426862</c:v>
                </c:pt>
                <c:pt idx="2045">
                  <c:v>0.45422620753427217</c:v>
                </c:pt>
                <c:pt idx="2046">
                  <c:v>0.45425160912444618</c:v>
                </c:pt>
                <c:pt idx="2047">
                  <c:v>0.45427701071462018</c:v>
                </c:pt>
                <c:pt idx="2048">
                  <c:v>0.45429084762660227</c:v>
                </c:pt>
                <c:pt idx="2049">
                  <c:v>0.45429084762660582</c:v>
                </c:pt>
                <c:pt idx="2050">
                  <c:v>0.45434165080695382</c:v>
                </c:pt>
                <c:pt idx="2051">
                  <c:v>0.45439245398730183</c:v>
                </c:pt>
                <c:pt idx="2052">
                  <c:v>0.45449406034799783</c:v>
                </c:pt>
                <c:pt idx="2053">
                  <c:v>0.45461681287047706</c:v>
                </c:pt>
                <c:pt idx="2054">
                  <c:v>0.45475814691419991</c:v>
                </c:pt>
                <c:pt idx="2055">
                  <c:v>0.45492636267386904</c:v>
                </c:pt>
                <c:pt idx="2056">
                  <c:v>0.45513135623757678</c:v>
                </c:pt>
                <c:pt idx="2057">
                  <c:v>0.4553900277071482</c:v>
                </c:pt>
                <c:pt idx="2058">
                  <c:v>0.45542801985586262</c:v>
                </c:pt>
                <c:pt idx="2059">
                  <c:v>0.45542801985586617</c:v>
                </c:pt>
                <c:pt idx="2060">
                  <c:v>0.45552071631183849</c:v>
                </c:pt>
                <c:pt idx="2061">
                  <c:v>0.45561341276781081</c:v>
                </c:pt>
                <c:pt idx="2062">
                  <c:v>0.45565983839901275</c:v>
                </c:pt>
                <c:pt idx="2063">
                  <c:v>0.4556598383990163</c:v>
                </c:pt>
                <c:pt idx="2064">
                  <c:v>0.45578126041654321</c:v>
                </c:pt>
                <c:pt idx="2065">
                  <c:v>0.45588815765402757</c:v>
                </c:pt>
                <c:pt idx="2066">
                  <c:v>0.45601736525614706</c:v>
                </c:pt>
                <c:pt idx="2067">
                  <c:v>0.45616723172752854</c:v>
                </c:pt>
                <c:pt idx="2068">
                  <c:v>0.45634714614128818</c:v>
                </c:pt>
                <c:pt idx="2069">
                  <c:v>0.45656885037523209</c:v>
                </c:pt>
                <c:pt idx="2070">
                  <c:v>0.45685267458714218</c:v>
                </c:pt>
                <c:pt idx="2071">
                  <c:v>0.45723268547076923</c:v>
                </c:pt>
                <c:pt idx="2072">
                  <c:v>0.4577492245743931</c:v>
                </c:pt>
                <c:pt idx="2073">
                  <c:v>0.45833064799759582</c:v>
                </c:pt>
                <c:pt idx="2074">
                  <c:v>0.4586744267820666</c:v>
                </c:pt>
                <c:pt idx="2075">
                  <c:v>0.45901820556653739</c:v>
                </c:pt>
                <c:pt idx="2076">
                  <c:v>0.45948756611016811</c:v>
                </c:pt>
                <c:pt idx="2077">
                  <c:v>0.45965497630437635</c:v>
                </c:pt>
                <c:pt idx="2078">
                  <c:v>0.4596549763043799</c:v>
                </c:pt>
                <c:pt idx="2079">
                  <c:v>0.45975516209482087</c:v>
                </c:pt>
                <c:pt idx="2080">
                  <c:v>0.45975516209482442</c:v>
                </c:pt>
                <c:pt idx="2081">
                  <c:v>0.45985534788526539</c:v>
                </c:pt>
                <c:pt idx="2082">
                  <c:v>0.45995553367570635</c:v>
                </c:pt>
                <c:pt idx="2083">
                  <c:v>0.45998698142088373</c:v>
                </c:pt>
                <c:pt idx="2084">
                  <c:v>0.45998698142088729</c:v>
                </c:pt>
                <c:pt idx="2085">
                  <c:v>0.46010934594966574</c:v>
                </c:pt>
                <c:pt idx="2086">
                  <c:v>0.46021619166675171</c:v>
                </c:pt>
                <c:pt idx="2087">
                  <c:v>0.4603455864652482</c:v>
                </c:pt>
                <c:pt idx="2088">
                  <c:v>0.46049563966450546</c:v>
                </c:pt>
                <c:pt idx="2089">
                  <c:v>0.46067582884072772</c:v>
                </c:pt>
                <c:pt idx="2090">
                  <c:v>0.46089792356469877</c:v>
                </c:pt>
                <c:pt idx="2091">
                  <c:v>0.46118234299348082</c:v>
                </c:pt>
                <c:pt idx="2092">
                  <c:v>0.46156328077657433</c:v>
                </c:pt>
                <c:pt idx="2093">
                  <c:v>0.46208088468714559</c:v>
                </c:pt>
                <c:pt idx="2094">
                  <c:v>0.46266203346398699</c:v>
                </c:pt>
                <c:pt idx="2095">
                  <c:v>0.46300524895325357</c:v>
                </c:pt>
                <c:pt idx="2096">
                  <c:v>0.46334846444252015</c:v>
                </c:pt>
                <c:pt idx="2097">
                  <c:v>0.4638175481357244</c:v>
                </c:pt>
                <c:pt idx="2098">
                  <c:v>0.46408230671934336</c:v>
                </c:pt>
                <c:pt idx="2099">
                  <c:v>0.46408230671934692</c:v>
                </c:pt>
                <c:pt idx="2100">
                  <c:v>0.46414735131026563</c:v>
                </c:pt>
                <c:pt idx="2101">
                  <c:v>0.46421239590118435</c:v>
                </c:pt>
                <c:pt idx="2102">
                  <c:v>0.46431413216119999</c:v>
                </c:pt>
                <c:pt idx="2103">
                  <c:v>0.46431413216120354</c:v>
                </c:pt>
                <c:pt idx="2104">
                  <c:v>0.46443220409597624</c:v>
                </c:pt>
                <c:pt idx="2105">
                  <c:v>0.46453929172708491</c:v>
                </c:pt>
                <c:pt idx="2106">
                  <c:v>0.46466784325535854</c:v>
                </c:pt>
                <c:pt idx="2107">
                  <c:v>0.46481705764813208</c:v>
                </c:pt>
                <c:pt idx="2108">
                  <c:v>0.4649960127762649</c:v>
                </c:pt>
                <c:pt idx="2109">
                  <c:v>0.46521635490985003</c:v>
                </c:pt>
                <c:pt idx="2110">
                  <c:v>0.46549810475982178</c:v>
                </c:pt>
                <c:pt idx="2111">
                  <c:v>0.46587488374150732</c:v>
                </c:pt>
                <c:pt idx="2112">
                  <c:v>0.46638765503751461</c:v>
                </c:pt>
                <c:pt idx="2113">
                  <c:v>0.46696994121567154</c:v>
                </c:pt>
                <c:pt idx="2114">
                  <c:v>0.46731575625004512</c:v>
                </c:pt>
                <c:pt idx="2115">
                  <c:v>0.46766157128441871</c:v>
                </c:pt>
                <c:pt idx="2116">
                  <c:v>0.46813187586512928</c:v>
                </c:pt>
                <c:pt idx="2117">
                  <c:v>0.46840945136804468</c:v>
                </c:pt>
                <c:pt idx="2118">
                  <c:v>0.46840945136804824</c:v>
                </c:pt>
                <c:pt idx="2119">
                  <c:v>0.46847435689205225</c:v>
                </c:pt>
                <c:pt idx="2120">
                  <c:v>0.46853926241605626</c:v>
                </c:pt>
                <c:pt idx="2121">
                  <c:v>0.46864127696377827</c:v>
                </c:pt>
                <c:pt idx="2122">
                  <c:v>0.46864127696378183</c:v>
                </c:pt>
                <c:pt idx="2123">
                  <c:v>0.46875933181412177</c:v>
                </c:pt>
                <c:pt idx="2124">
                  <c:v>0.46886642054611305</c:v>
                </c:pt>
                <c:pt idx="2125">
                  <c:v>0.46899496887973158</c:v>
                </c:pt>
                <c:pt idx="2126">
                  <c:v>0.4691441801475239</c:v>
                </c:pt>
                <c:pt idx="2127">
                  <c:v>0.46932313066427644</c:v>
                </c:pt>
                <c:pt idx="2128">
                  <c:v>0.46954346625917692</c:v>
                </c:pt>
                <c:pt idx="2129">
                  <c:v>0.46982520615664969</c:v>
                </c:pt>
                <c:pt idx="2130">
                  <c:v>0.47020196962724531</c:v>
                </c:pt>
                <c:pt idx="2131">
                  <c:v>0.47071472263647035</c:v>
                </c:pt>
                <c:pt idx="2132">
                  <c:v>0.47129701259298706</c:v>
                </c:pt>
                <c:pt idx="2133">
                  <c:v>0.47164283767348736</c:v>
                </c:pt>
                <c:pt idx="2134">
                  <c:v>0.47198866275398765</c:v>
                </c:pt>
                <c:pt idx="2135">
                  <c:v>0.47245897177777718</c:v>
                </c:pt>
                <c:pt idx="2136">
                  <c:v>0.47273659196118506</c:v>
                </c:pt>
                <c:pt idx="2137">
                  <c:v>0.47273659196118861</c:v>
                </c:pt>
                <c:pt idx="2138">
                  <c:v>0.47280149690927398</c:v>
                </c:pt>
                <c:pt idx="2139">
                  <c:v>0.47286640185735934</c:v>
                </c:pt>
                <c:pt idx="2140">
                  <c:v>0.4729684177835235</c:v>
                </c:pt>
                <c:pt idx="2141">
                  <c:v>0.47296841778352705</c:v>
                </c:pt>
                <c:pt idx="2142">
                  <c:v>0.47308647258905218</c:v>
                </c:pt>
                <c:pt idx="2143">
                  <c:v>0.47319356133698565</c:v>
                </c:pt>
                <c:pt idx="2144">
                  <c:v>0.47332210967699545</c:v>
                </c:pt>
                <c:pt idx="2145">
                  <c:v>0.47347132095653838</c:v>
                </c:pt>
                <c:pt idx="2146">
                  <c:v>0.47365027148860728</c:v>
                </c:pt>
                <c:pt idx="2147">
                  <c:v>0.47387060710582429</c:v>
                </c:pt>
                <c:pt idx="2148">
                  <c:v>0.4741523470370389</c:v>
                </c:pt>
                <c:pt idx="2149">
                  <c:v>0.47452911056030977</c:v>
                </c:pt>
                <c:pt idx="2150">
                  <c:v>0.47504186363163675</c:v>
                </c:pt>
                <c:pt idx="2151">
                  <c:v>0.47562415357532423</c:v>
                </c:pt>
                <c:pt idx="2152">
                  <c:v>0.47596997862170637</c:v>
                </c:pt>
                <c:pt idx="2153">
                  <c:v>0.47631580366808851</c:v>
                </c:pt>
                <c:pt idx="2154">
                  <c:v>0.47678611267679122</c:v>
                </c:pt>
                <c:pt idx="2155">
                  <c:v>0.47706372874430036</c:v>
                </c:pt>
                <c:pt idx="2156">
                  <c:v>0.47706372874430392</c:v>
                </c:pt>
                <c:pt idx="2157">
                  <c:v>0.47712863369408232</c:v>
                </c:pt>
                <c:pt idx="2158">
                  <c:v>0.47719353864386072</c:v>
                </c:pt>
                <c:pt idx="2159">
                  <c:v>0.47729555474754704</c:v>
                </c:pt>
                <c:pt idx="2160">
                  <c:v>0.47729555474755059</c:v>
                </c:pt>
                <c:pt idx="2161">
                  <c:v>0.47741360957503881</c:v>
                </c:pt>
                <c:pt idx="2162">
                  <c:v>0.47752069833188687</c:v>
                </c:pt>
                <c:pt idx="2163">
                  <c:v>0.47764924668769199</c:v>
                </c:pt>
                <c:pt idx="2164">
                  <c:v>0.47779845798703685</c:v>
                </c:pt>
                <c:pt idx="2165">
                  <c:v>0.47797740854672527</c:v>
                </c:pt>
                <c:pt idx="2166">
                  <c:v>0.47819774420357908</c:v>
                </c:pt>
                <c:pt idx="2167">
                  <c:v>0.47847948419494563</c:v>
                </c:pt>
                <c:pt idx="2168">
                  <c:v>0.47885624781203373</c:v>
                </c:pt>
                <c:pt idx="2169">
                  <c:v>0.47936900099397095</c:v>
                </c:pt>
                <c:pt idx="2170">
                  <c:v>0.47995129091481431</c:v>
                </c:pt>
                <c:pt idx="2171">
                  <c:v>0.48029711590042679</c:v>
                </c:pt>
                <c:pt idx="2172">
                  <c:v>0.48064294088603926</c:v>
                </c:pt>
                <c:pt idx="2173">
                  <c:v>0.48111324986787135</c:v>
                </c:pt>
                <c:pt idx="2174">
                  <c:v>0.4813908630928132</c:v>
                </c:pt>
                <c:pt idx="2175">
                  <c:v>0.48139086309281676</c:v>
                </c:pt>
                <c:pt idx="2176">
                  <c:v>0.48145576804567847</c:v>
                </c:pt>
                <c:pt idx="2177">
                  <c:v>0.48152067299854018</c:v>
                </c:pt>
                <c:pt idx="2178">
                  <c:v>0.48162268924215557</c:v>
                </c:pt>
                <c:pt idx="2179">
                  <c:v>0.48162268924215912</c:v>
                </c:pt>
                <c:pt idx="2180">
                  <c:v>0.48174074408712286</c:v>
                </c:pt>
                <c:pt idx="2181">
                  <c:v>0.48184783285123589</c:v>
                </c:pt>
                <c:pt idx="2182">
                  <c:v>0.4819763812198033</c:v>
                </c:pt>
                <c:pt idx="2183">
                  <c:v>0.48212559253516657</c:v>
                </c:pt>
                <c:pt idx="2184">
                  <c:v>0.48230454311719195</c:v>
                </c:pt>
                <c:pt idx="2185">
                  <c:v>0.48252487880610323</c:v>
                </c:pt>
                <c:pt idx="2186">
                  <c:v>0.48280661884611886</c:v>
                </c:pt>
                <c:pt idx="2187">
                  <c:v>0.48318338253908383</c:v>
                </c:pt>
                <c:pt idx="2188">
                  <c:v>0.48369613581047854</c:v>
                </c:pt>
                <c:pt idx="2189">
                  <c:v>0.48427842571284585</c:v>
                </c:pt>
                <c:pt idx="2190">
                  <c:v>0.48462425064931008</c:v>
                </c:pt>
                <c:pt idx="2191">
                  <c:v>0.48497007558577432</c:v>
                </c:pt>
                <c:pt idx="2192">
                  <c:v>0.48544038454587435</c:v>
                </c:pt>
                <c:pt idx="2193">
                  <c:v>0.48571799494210643</c:v>
                </c:pt>
                <c:pt idx="2194">
                  <c:v>0.48571799494210999</c:v>
                </c:pt>
                <c:pt idx="2195">
                  <c:v>0.48578289989763523</c:v>
                </c:pt>
                <c:pt idx="2196">
                  <c:v>0.48584780485316048</c:v>
                </c:pt>
                <c:pt idx="2197">
                  <c:v>0.48594982120754066</c:v>
                </c:pt>
                <c:pt idx="2198">
                  <c:v>0.48594982120754421</c:v>
                </c:pt>
                <c:pt idx="2199">
                  <c:v>0.48606787606683671</c:v>
                </c:pt>
                <c:pt idx="2200">
                  <c:v>0.48617496483665062</c:v>
                </c:pt>
                <c:pt idx="2201">
                  <c:v>0.48630351321539278</c:v>
                </c:pt>
                <c:pt idx="2202">
                  <c:v>0.48645272454349914</c:v>
                </c:pt>
                <c:pt idx="2203">
                  <c:v>0.48663167514330202</c:v>
                </c:pt>
                <c:pt idx="2204">
                  <c:v>0.48685201085772473</c:v>
                </c:pt>
                <c:pt idx="2205">
                  <c:v>0.48713375093645639</c:v>
                </c:pt>
                <c:pt idx="2206">
                  <c:v>0.4875105146898055</c:v>
                </c:pt>
                <c:pt idx="2207">
                  <c:v>0.48753414726006772</c:v>
                </c:pt>
                <c:pt idx="2208">
                  <c:v>0.48753414726007127</c:v>
                </c:pt>
                <c:pt idx="2209">
                  <c:v>0.48755954877903562</c:v>
                </c:pt>
                <c:pt idx="2210">
                  <c:v>0.48755954877903918</c:v>
                </c:pt>
                <c:pt idx="2211">
                  <c:v>0.48758495029800353</c:v>
                </c:pt>
                <c:pt idx="2212">
                  <c:v>0.48761035181696788</c:v>
                </c:pt>
                <c:pt idx="2213">
                  <c:v>0.48762419602166701</c:v>
                </c:pt>
                <c:pt idx="2214">
                  <c:v>0.48762419602167056</c:v>
                </c:pt>
                <c:pt idx="2215">
                  <c:v>0.48767499905959927</c:v>
                </c:pt>
                <c:pt idx="2216">
                  <c:v>0.48772580209752797</c:v>
                </c:pt>
                <c:pt idx="2217">
                  <c:v>0.48782740817338538</c:v>
                </c:pt>
                <c:pt idx="2218">
                  <c:v>0.48795016067051589</c:v>
                </c:pt>
                <c:pt idx="2219">
                  <c:v>0.48809149460501139</c:v>
                </c:pt>
                <c:pt idx="2220">
                  <c:v>0.48825971023556369</c:v>
                </c:pt>
                <c:pt idx="2221">
                  <c:v>0.48846470361053329</c:v>
                </c:pt>
                <c:pt idx="2222">
                  <c:v>0.48872337480081074</c:v>
                </c:pt>
                <c:pt idx="2223">
                  <c:v>0.48906411842459097</c:v>
                </c:pt>
                <c:pt idx="2224">
                  <c:v>0.4895298675040442</c:v>
                </c:pt>
                <c:pt idx="2225">
                  <c:v>0.49004513268538613</c:v>
                </c:pt>
                <c:pt idx="2226">
                  <c:v>0.49004513268538968</c:v>
                </c:pt>
                <c:pt idx="2227">
                  <c:v>0.49011009999711513</c:v>
                </c:pt>
                <c:pt idx="2228">
                  <c:v>0.49017506730884058</c:v>
                </c:pt>
                <c:pt idx="2229">
                  <c:v>0.4902769526465261</c:v>
                </c:pt>
                <c:pt idx="2230">
                  <c:v>0.49027695264652965</c:v>
                </c:pt>
                <c:pt idx="2231">
                  <c:v>0.49039499295491773</c:v>
                </c:pt>
                <c:pt idx="2232">
                  <c:v>0.490502085429116</c:v>
                </c:pt>
                <c:pt idx="2233">
                  <c:v>0.49063063421749742</c:v>
                </c:pt>
                <c:pt idx="2234">
                  <c:v>0.49077984711169964</c:v>
                </c:pt>
                <c:pt idx="2235">
                  <c:v>0.49095879959367816</c:v>
                </c:pt>
                <c:pt idx="2236">
                  <c:v>0.49117913810385389</c:v>
                </c:pt>
                <c:pt idx="2237">
                  <c:v>0.4914608823900844</c:v>
                </c:pt>
                <c:pt idx="2238">
                  <c:v>0.49183765271953545</c:v>
                </c:pt>
                <c:pt idx="2239">
                  <c:v>0.49235041381472422</c:v>
                </c:pt>
                <c:pt idx="2240">
                  <c:v>0.49293270210044404</c:v>
                </c:pt>
                <c:pt idx="2241">
                  <c:v>0.49298828515846016</c:v>
                </c:pt>
                <c:pt idx="2242">
                  <c:v>0.49298828515846371</c:v>
                </c:pt>
                <c:pt idx="2243">
                  <c:v>0.49333410579676545</c:v>
                </c:pt>
                <c:pt idx="2244">
                  <c:v>0.4936799264350672</c:v>
                </c:pt>
                <c:pt idx="2245">
                  <c:v>0.49420771864609242</c:v>
                </c:pt>
                <c:pt idx="2246">
                  <c:v>0.49437227083999197</c:v>
                </c:pt>
                <c:pt idx="2247">
                  <c:v>0.49437227083999552</c:v>
                </c:pt>
                <c:pt idx="2248">
                  <c:v>0.49448717005503356</c:v>
                </c:pt>
                <c:pt idx="2249">
                  <c:v>0.49460206927007161</c:v>
                </c:pt>
                <c:pt idx="2250">
                  <c:v>0.49460409354944285</c:v>
                </c:pt>
                <c:pt idx="2251">
                  <c:v>0.4946040935494464</c:v>
                </c:pt>
                <c:pt idx="2252">
                  <c:v>0.49472834006426891</c:v>
                </c:pt>
                <c:pt idx="2253">
                  <c:v>0.49483508433497264</c:v>
                </c:pt>
                <c:pt idx="2254">
                  <c:v>0.49496485494464576</c:v>
                </c:pt>
                <c:pt idx="2255">
                  <c:v>0.49511528338212668</c:v>
                </c:pt>
                <c:pt idx="2256">
                  <c:v>0.49529602498507763</c:v>
                </c:pt>
                <c:pt idx="2257">
                  <c:v>0.49551890522857345</c:v>
                </c:pt>
                <c:pt idx="2258">
                  <c:v>0.49580452274578363</c:v>
                </c:pt>
                <c:pt idx="2259">
                  <c:v>0.49618732554001654</c:v>
                </c:pt>
                <c:pt idx="2260">
                  <c:v>0.49670705023063655</c:v>
                </c:pt>
                <c:pt idx="2261">
                  <c:v>0.49717035685466782</c:v>
                </c:pt>
                <c:pt idx="2262">
                  <c:v>0.49763366347869908</c:v>
                </c:pt>
                <c:pt idx="2263">
                  <c:v>0.49808887914163968</c:v>
                </c:pt>
                <c:pt idx="2264">
                  <c:v>0.49851900907713292</c:v>
                </c:pt>
                <c:pt idx="2265">
                  <c:v>0.49869941366463122</c:v>
                </c:pt>
                <c:pt idx="2266">
                  <c:v>0.49869941366463477</c:v>
                </c:pt>
                <c:pt idx="2267">
                  <c:v>0.49880357308608458</c:v>
                </c:pt>
                <c:pt idx="2268">
                  <c:v>0.4989077325075344</c:v>
                </c:pt>
                <c:pt idx="2269">
                  <c:v>0.49893123474929618</c:v>
                </c:pt>
                <c:pt idx="2270">
                  <c:v>0.49893123474929973</c:v>
                </c:pt>
                <c:pt idx="2271">
                  <c:v>0.49905410675520129</c:v>
                </c:pt>
                <c:pt idx="2272">
                  <c:v>0.49916092470668938</c:v>
                </c:pt>
                <c:pt idx="2273">
                  <c:v>0.49929042032206683</c:v>
                </c:pt>
                <c:pt idx="2274">
                  <c:v>0.49944057404740783</c:v>
                </c:pt>
                <c:pt idx="2275">
                  <c:v>0.499620911214186</c:v>
                </c:pt>
                <c:pt idx="2276">
                  <c:v>0.49984321630829442</c:v>
                </c:pt>
                <c:pt idx="2277">
                  <c:v>0.50012795650496888</c:v>
                </c:pt>
                <c:pt idx="2278">
                  <c:v>0.50050939370689818</c:v>
                </c:pt>
                <c:pt idx="2279">
                  <c:v>0.50102756838289642</c:v>
                </c:pt>
                <c:pt idx="2280">
                  <c:v>0.50160856425534206</c:v>
                </c:pt>
                <c:pt idx="2281">
                  <c:v>0.50195148001597001</c:v>
                </c:pt>
                <c:pt idx="2282">
                  <c:v>0.50229439577659796</c:v>
                </c:pt>
                <c:pt idx="2283">
                  <c:v>0.5027633292970497</c:v>
                </c:pt>
                <c:pt idx="2284">
                  <c:v>0.50302655570518562</c:v>
                </c:pt>
                <c:pt idx="2285">
                  <c:v>0.50302655570519272</c:v>
                </c:pt>
                <c:pt idx="2286">
                  <c:v>0.50309161502904309</c:v>
                </c:pt>
                <c:pt idx="2287">
                  <c:v>0.50315667435289346</c:v>
                </c:pt>
                <c:pt idx="2288">
                  <c:v>0.50325838133926648</c:v>
                </c:pt>
                <c:pt idx="2289">
                  <c:v>0.50325838133927359</c:v>
                </c:pt>
                <c:pt idx="2290">
                  <c:v>0.50337645509069606</c:v>
                </c:pt>
                <c:pt idx="2291">
                  <c:v>0.50348354261933959</c:v>
                </c:pt>
                <c:pt idx="2292">
                  <c:v>0.50361209450383027</c:v>
                </c:pt>
                <c:pt idx="2293">
                  <c:v>0.50376130925119855</c:v>
                </c:pt>
                <c:pt idx="2294">
                  <c:v>0.50394026490032995</c:v>
                </c:pt>
                <c:pt idx="2295">
                  <c:v>0.50416060777333416</c:v>
                </c:pt>
                <c:pt idx="2296">
                  <c:v>0.50444235874852394</c:v>
                </c:pt>
                <c:pt idx="2297">
                  <c:v>0.50481913948397061</c:v>
                </c:pt>
                <c:pt idx="2298">
                  <c:v>0.50533191284744861</c:v>
                </c:pt>
                <c:pt idx="2299">
                  <c:v>0.50591419859818132</c:v>
                </c:pt>
                <c:pt idx="2300">
                  <c:v>0.50626001249685826</c:v>
                </c:pt>
                <c:pt idx="2301">
                  <c:v>0.5066058263955352</c:v>
                </c:pt>
                <c:pt idx="2302">
                  <c:v>0.50707613047383304</c:v>
                </c:pt>
                <c:pt idx="2303">
                  <c:v>0.50735369786450635</c:v>
                </c:pt>
                <c:pt idx="2304">
                  <c:v>0.50735369786451345</c:v>
                </c:pt>
                <c:pt idx="2305">
                  <c:v>0.50741860345314571</c:v>
                </c:pt>
                <c:pt idx="2306">
                  <c:v>0.50748350904177797</c:v>
                </c:pt>
                <c:pt idx="2307">
                  <c:v>0.50758552360845899</c:v>
                </c:pt>
                <c:pt idx="2308">
                  <c:v>0.50758552360846609</c:v>
                </c:pt>
                <c:pt idx="2309">
                  <c:v>0.5077035784841859</c:v>
                </c:pt>
                <c:pt idx="2310">
                  <c:v>0.50781066722304735</c:v>
                </c:pt>
                <c:pt idx="2311">
                  <c:v>0.50793921557103583</c:v>
                </c:pt>
                <c:pt idx="2312">
                  <c:v>0.50808842685646749</c:v>
                </c:pt>
                <c:pt idx="2313">
                  <c:v>0.50826737739793104</c:v>
                </c:pt>
                <c:pt idx="2314">
                  <c:v>0.50848771302826046</c:v>
                </c:pt>
                <c:pt idx="2315">
                  <c:v>0.50876945297951204</c:v>
                </c:pt>
                <c:pt idx="2316">
                  <c:v>0.50914621653398018</c:v>
                </c:pt>
                <c:pt idx="2317">
                  <c:v>0.50965896964209034</c:v>
                </c:pt>
                <c:pt idx="2318">
                  <c:v>0.51024125957818378</c:v>
                </c:pt>
                <c:pt idx="2319">
                  <c:v>0.51058708460435642</c:v>
                </c:pt>
                <c:pt idx="2320">
                  <c:v>0.51093290963052906</c:v>
                </c:pt>
                <c:pt idx="2321">
                  <c:v>0.51140321863029625</c:v>
                </c:pt>
                <c:pt idx="2322">
                  <c:v>0.51168083595027403</c:v>
                </c:pt>
                <c:pt idx="2323">
                  <c:v>0.51168083595028113</c:v>
                </c:pt>
                <c:pt idx="2324">
                  <c:v>0.51174574090131586</c:v>
                </c:pt>
                <c:pt idx="2325">
                  <c:v>0.51181064585235059</c:v>
                </c:pt>
                <c:pt idx="2326">
                  <c:v>0.51191266189045759</c:v>
                </c:pt>
                <c:pt idx="2327">
                  <c:v>0.51191266189046469</c:v>
                </c:pt>
                <c:pt idx="2328">
                  <c:v>0.51203071671054379</c:v>
                </c:pt>
                <c:pt idx="2329">
                  <c:v>0.51213780546426679</c:v>
                </c:pt>
                <c:pt idx="2330">
                  <c:v>0.51226635381461016</c:v>
                </c:pt>
                <c:pt idx="2331">
                  <c:v>0.51241556510709496</c:v>
                </c:pt>
                <c:pt idx="2332">
                  <c:v>0.51259451565721881</c:v>
                </c:pt>
                <c:pt idx="2333">
                  <c:v>0.51281485130034532</c:v>
                </c:pt>
                <c:pt idx="2334">
                  <c:v>0.51309659127088003</c:v>
                </c:pt>
                <c:pt idx="2335">
                  <c:v>0.51347335485547729</c:v>
                </c:pt>
                <c:pt idx="2336">
                  <c:v>0.51398610799910815</c:v>
                </c:pt>
                <c:pt idx="2337">
                  <c:v>0.51456839792786369</c:v>
                </c:pt>
                <c:pt idx="2338">
                  <c:v>0.51491422293452138</c:v>
                </c:pt>
                <c:pt idx="2339">
                  <c:v>0.51526004794117908</c:v>
                </c:pt>
                <c:pt idx="2340">
                  <c:v>0.51573035693231728</c:v>
                </c:pt>
                <c:pt idx="2341">
                  <c:v>0.51600797116958497</c:v>
                </c:pt>
                <c:pt idx="2342">
                  <c:v>0.51600797116959207</c:v>
                </c:pt>
                <c:pt idx="2343">
                  <c:v>0.51607287612137998</c:v>
                </c:pt>
                <c:pt idx="2344">
                  <c:v>0.51613778107316788</c:v>
                </c:pt>
                <c:pt idx="2345">
                  <c:v>0.51623979726806624</c:v>
                </c:pt>
                <c:pt idx="2346">
                  <c:v>0.51623979726807334</c:v>
                </c:pt>
                <c:pt idx="2347">
                  <c:v>0.5163578521069343</c:v>
                </c:pt>
                <c:pt idx="2348">
                  <c:v>0.51646494086852079</c:v>
                </c:pt>
                <c:pt idx="2349">
                  <c:v>0.51659348923264325</c:v>
                </c:pt>
                <c:pt idx="2350">
                  <c:v>0.51674270054242877</c:v>
                </c:pt>
                <c:pt idx="2351">
                  <c:v>0.51692165111667576</c:v>
                </c:pt>
                <c:pt idx="2352">
                  <c:v>0.5171419867944238</c:v>
                </c:pt>
                <c:pt idx="2353">
                  <c:v>0.5174237268174986</c:v>
                </c:pt>
                <c:pt idx="2354">
                  <c:v>0.51780049048404131</c:v>
                </c:pt>
                <c:pt idx="2355">
                  <c:v>0.51831324372428478</c:v>
                </c:pt>
                <c:pt idx="2356">
                  <c:v>0.51889553363308616</c:v>
                </c:pt>
                <c:pt idx="2357">
                  <c:v>0.51924135858666476</c:v>
                </c:pt>
                <c:pt idx="2358">
                  <c:v>0.51958718354024336</c:v>
                </c:pt>
                <c:pt idx="2359">
                  <c:v>0.52005749250791067</c:v>
                </c:pt>
                <c:pt idx="2360">
                  <c:v>0.52033510386959936</c:v>
                </c:pt>
                <c:pt idx="2361">
                  <c:v>0.52033510386960646</c:v>
                </c:pt>
                <c:pt idx="2362">
                  <c:v>0.52040000882421034</c:v>
                </c:pt>
                <c:pt idx="2363">
                  <c:v>0.52046491377881421</c:v>
                </c:pt>
                <c:pt idx="2364">
                  <c:v>0.52056693009455912</c:v>
                </c:pt>
                <c:pt idx="2365">
                  <c:v>0.52056693009456623</c:v>
                </c:pt>
                <c:pt idx="2366">
                  <c:v>0.52068498494887849</c:v>
                </c:pt>
                <c:pt idx="2367">
                  <c:v>0.52079207371670277</c:v>
                </c:pt>
                <c:pt idx="2368">
                  <c:v>0.52086746524279903</c:v>
                </c:pt>
                <c:pt idx="2369">
                  <c:v>0.52086746524280614</c:v>
                </c:pt>
                <c:pt idx="2370">
                  <c:v>0.52089286641494636</c:v>
                </c:pt>
                <c:pt idx="2371">
                  <c:v>0.52089286641495347</c:v>
                </c:pt>
                <c:pt idx="2372">
                  <c:v>0.5209182675870937</c:v>
                </c:pt>
                <c:pt idx="2373">
                  <c:v>0.52094366875923392</c:v>
                </c:pt>
                <c:pt idx="2374">
                  <c:v>0.52095754326849497</c:v>
                </c:pt>
                <c:pt idx="2375">
                  <c:v>0.52095754326850208</c:v>
                </c:pt>
                <c:pt idx="2376">
                  <c:v>0.52100834561278253</c:v>
                </c:pt>
                <c:pt idx="2377">
                  <c:v>0.52105914795706298</c:v>
                </c:pt>
                <c:pt idx="2378">
                  <c:v>0.52116075264562389</c:v>
                </c:pt>
                <c:pt idx="2379">
                  <c:v>0.52128350498221743</c:v>
                </c:pt>
                <c:pt idx="2380">
                  <c:v>0.52142483834479736</c:v>
                </c:pt>
                <c:pt idx="2381">
                  <c:v>0.52159305328985472</c:v>
                </c:pt>
                <c:pt idx="2382">
                  <c:v>0.5217980456660597</c:v>
                </c:pt>
                <c:pt idx="2383">
                  <c:v>0.5220567153772504</c:v>
                </c:pt>
                <c:pt idx="2384">
                  <c:v>0.52239745669164517</c:v>
                </c:pt>
                <c:pt idx="2385">
                  <c:v>0.52286320251091634</c:v>
                </c:pt>
                <c:pt idx="2386">
                  <c:v>0.52344316673083757</c:v>
                </c:pt>
                <c:pt idx="2387">
                  <c:v>0.52382019032941163</c:v>
                </c:pt>
                <c:pt idx="2388">
                  <c:v>0.52419721392798568</c:v>
                </c:pt>
                <c:pt idx="2389">
                  <c:v>0.5246622422498618</c:v>
                </c:pt>
                <c:pt idx="2390">
                  <c:v>0.5246622422498689</c:v>
                </c:pt>
                <c:pt idx="2391">
                  <c:v>0.52477498045250437</c:v>
                </c:pt>
                <c:pt idx="2392">
                  <c:v>0.52488771865513983</c:v>
                </c:pt>
                <c:pt idx="2393">
                  <c:v>0.52489406287273255</c:v>
                </c:pt>
                <c:pt idx="2394">
                  <c:v>0.52489406287274043</c:v>
                </c:pt>
                <c:pt idx="2395">
                  <c:v>0.52501802291267441</c:v>
                </c:pt>
                <c:pt idx="2396">
                  <c:v>0.52512478370675642</c:v>
                </c:pt>
                <c:pt idx="2397">
                  <c:v>0.52525449831586324</c:v>
                </c:pt>
                <c:pt idx="2398">
                  <c:v>0.52540487128780933</c:v>
                </c:pt>
                <c:pt idx="2399">
                  <c:v>0.52558553103603078</c:v>
                </c:pt>
                <c:pt idx="2400">
                  <c:v>0.52580829490410297</c:v>
                </c:pt>
                <c:pt idx="2401">
                  <c:v>0.52609373484184685</c:v>
                </c:pt>
                <c:pt idx="2402">
                  <c:v>0.5263216053243841</c:v>
                </c:pt>
                <c:pt idx="2403">
                  <c:v>0.52632160532439121</c:v>
                </c:pt>
                <c:pt idx="2404">
                  <c:v>0.52670413175863029</c:v>
                </c:pt>
                <c:pt idx="2405">
                  <c:v>0.52708665819286937</c:v>
                </c:pt>
                <c:pt idx="2406">
                  <c:v>0.52785171106134754</c:v>
                </c:pt>
                <c:pt idx="2407">
                  <c:v>0.52829587123310329</c:v>
                </c:pt>
                <c:pt idx="2408">
                  <c:v>0.52874003140485903</c:v>
                </c:pt>
                <c:pt idx="2409">
                  <c:v>0.52898938658999761</c:v>
                </c:pt>
                <c:pt idx="2410">
                  <c:v>0.52898938659000472</c:v>
                </c:pt>
                <c:pt idx="2411">
                  <c:v>0.52910828529871656</c:v>
                </c:pt>
                <c:pt idx="2412">
                  <c:v>0.52922120338245182</c:v>
                </c:pt>
                <c:pt idx="2413">
                  <c:v>0.52922120338245893</c:v>
                </c:pt>
                <c:pt idx="2414">
                  <c:v>0.52934010209117077</c:v>
                </c:pt>
                <c:pt idx="2415">
                  <c:v>0.52944715160494726</c:v>
                </c:pt>
                <c:pt idx="2416">
                  <c:v>0.52957587495317671</c:v>
                </c:pt>
                <c:pt idx="2417">
                  <c:v>0.52972526377979368</c:v>
                </c:pt>
                <c:pt idx="2418">
                  <c:v>0.52990447402973795</c:v>
                </c:pt>
                <c:pt idx="2419">
                  <c:v>0.53012517866059006</c:v>
                </c:pt>
                <c:pt idx="2420">
                  <c:v>0.53040748011477346</c:v>
                </c:pt>
                <c:pt idx="2421">
                  <c:v>0.53078511879982493</c:v>
                </c:pt>
                <c:pt idx="2422">
                  <c:v>0.53129890062022689</c:v>
                </c:pt>
                <c:pt idx="2423">
                  <c:v>0.53188097191075367</c:v>
                </c:pt>
                <c:pt idx="2424">
                  <c:v>0.53222623424917004</c:v>
                </c:pt>
                <c:pt idx="2425">
                  <c:v>0.5325714965875864</c:v>
                </c:pt>
                <c:pt idx="2426">
                  <c:v>0.53304155353238625</c:v>
                </c:pt>
                <c:pt idx="2427">
                  <c:v>0.53331652764637527</c:v>
                </c:pt>
                <c:pt idx="2428">
                  <c:v>0.53331652764638238</c:v>
                </c:pt>
                <c:pt idx="2429">
                  <c:v>0.53338146438387934</c:v>
                </c:pt>
                <c:pt idx="2430">
                  <c:v>0.53344640112137631</c:v>
                </c:pt>
                <c:pt idx="2431">
                  <c:v>0.53354835287987024</c:v>
                </c:pt>
                <c:pt idx="2432">
                  <c:v>0.53354835287987734</c:v>
                </c:pt>
                <c:pt idx="2433">
                  <c:v>0.53366641154525329</c:v>
                </c:pt>
                <c:pt idx="2434">
                  <c:v>0.53377350000980328</c:v>
                </c:pt>
                <c:pt idx="2435">
                  <c:v>0.53390204903234995</c:v>
                </c:pt>
                <c:pt idx="2436">
                  <c:v>0.53405126096494515</c:v>
                </c:pt>
                <c:pt idx="2437">
                  <c:v>0.53423021246605962</c:v>
                </c:pt>
                <c:pt idx="2438">
                  <c:v>0.53445054945573722</c:v>
                </c:pt>
                <c:pt idx="2439">
                  <c:v>0.53473229147656132</c:v>
                </c:pt>
                <c:pt idx="2440">
                  <c:v>0.5351090582562843</c:v>
                </c:pt>
                <c:pt idx="2441">
                  <c:v>0.53562181516696672</c:v>
                </c:pt>
                <c:pt idx="2442">
                  <c:v>0.5362041043177076</c:v>
                </c:pt>
                <c:pt idx="2443">
                  <c:v>0.53654992725474882</c:v>
                </c:pt>
                <c:pt idx="2444">
                  <c:v>0.53689575019179003</c:v>
                </c:pt>
                <c:pt idx="2445">
                  <c:v>0.53736605826777051</c:v>
                </c:pt>
                <c:pt idx="2446">
                  <c:v>0.53764367408761193</c:v>
                </c:pt>
                <c:pt idx="2447">
                  <c:v>0.53764367408761904</c:v>
                </c:pt>
                <c:pt idx="2448">
                  <c:v>0.537708579159203</c:v>
                </c:pt>
                <c:pt idx="2449">
                  <c:v>0.53777348423078697</c:v>
                </c:pt>
                <c:pt idx="2450">
                  <c:v>0.53787549959178138</c:v>
                </c:pt>
                <c:pt idx="2451">
                  <c:v>0.53787549959178849</c:v>
                </c:pt>
                <c:pt idx="2452">
                  <c:v>0.53799355437503349</c:v>
                </c:pt>
                <c:pt idx="2453">
                  <c:v>0.53810064310615668</c:v>
                </c:pt>
                <c:pt idx="2454">
                  <c:v>0.53822919142135472</c:v>
                </c:pt>
                <c:pt idx="2455">
                  <c:v>0.53837840266894155</c:v>
                </c:pt>
                <c:pt idx="2456">
                  <c:v>0.53855735315668263</c:v>
                </c:pt>
                <c:pt idx="2457">
                  <c:v>0.53877768871020826</c:v>
                </c:pt>
                <c:pt idx="2458">
                  <c:v>0.53905942854479483</c:v>
                </c:pt>
                <c:pt idx="2459">
                  <c:v>0.53943619191734626</c:v>
                </c:pt>
                <c:pt idx="2460">
                  <c:v>0.53994894481097722</c:v>
                </c:pt>
                <c:pt idx="2461">
                  <c:v>0.54053123479136589</c:v>
                </c:pt>
                <c:pt idx="2462">
                  <c:v>0.54087705993537449</c:v>
                </c:pt>
                <c:pt idx="2463">
                  <c:v>0.5412228850793831</c:v>
                </c:pt>
                <c:pt idx="2464">
                  <c:v>0.54169319413125383</c:v>
                </c:pt>
                <c:pt idx="2465">
                  <c:v>0.54197081590215046</c:v>
                </c:pt>
                <c:pt idx="2466">
                  <c:v>0.54197081590215757</c:v>
                </c:pt>
                <c:pt idx="2467">
                  <c:v>0.54203572084680596</c:v>
                </c:pt>
                <c:pt idx="2468">
                  <c:v>0.54210062579145435</c:v>
                </c:pt>
                <c:pt idx="2469">
                  <c:v>0.54220264165098553</c:v>
                </c:pt>
                <c:pt idx="2470">
                  <c:v>0.54220264165099263</c:v>
                </c:pt>
                <c:pt idx="2471">
                  <c:v>0.54232069644749237</c:v>
                </c:pt>
                <c:pt idx="2472">
                  <c:v>0.54242778519178647</c:v>
                </c:pt>
                <c:pt idx="2473">
                  <c:v>0.54255633352533261</c:v>
                </c:pt>
                <c:pt idx="2474">
                  <c:v>0.54270554479677491</c:v>
                </c:pt>
                <c:pt idx="2475">
                  <c:v>0.54288449531754435</c:v>
                </c:pt>
                <c:pt idx="2476">
                  <c:v>0.54310483091854567</c:v>
                </c:pt>
                <c:pt idx="2477">
                  <c:v>0.54338657082515163</c:v>
                </c:pt>
                <c:pt idx="2478">
                  <c:v>0.54376333431004109</c:v>
                </c:pt>
                <c:pt idx="2479">
                  <c:v>0.54427608733611732</c:v>
                </c:pt>
                <c:pt idx="2480">
                  <c:v>0.5448583772891521</c:v>
                </c:pt>
                <c:pt idx="2481">
                  <c:v>0.54520420236039469</c:v>
                </c:pt>
                <c:pt idx="2482">
                  <c:v>0.54555002743163727</c:v>
                </c:pt>
                <c:pt idx="2483">
                  <c:v>0.54602033645133308</c:v>
                </c:pt>
                <c:pt idx="2484">
                  <c:v>0.54629795394525238</c:v>
                </c:pt>
                <c:pt idx="2485">
                  <c:v>0.54629795394525948</c:v>
                </c:pt>
                <c:pt idx="2486">
                  <c:v>0.54636285889368963</c:v>
                </c:pt>
                <c:pt idx="2487">
                  <c:v>0.54642776384211977</c:v>
                </c:pt>
                <c:pt idx="2488">
                  <c:v>0.54652977989009299</c:v>
                </c:pt>
                <c:pt idx="2489">
                  <c:v>0.5465297798901001</c:v>
                </c:pt>
                <c:pt idx="2490">
                  <c:v>0.54664783471037748</c:v>
                </c:pt>
                <c:pt idx="2491">
                  <c:v>0.54675492346435861</c:v>
                </c:pt>
                <c:pt idx="2492">
                  <c:v>0.5468834718150456</c:v>
                </c:pt>
                <c:pt idx="2493">
                  <c:v>0.54703268310798059</c:v>
                </c:pt>
                <c:pt idx="2494">
                  <c:v>0.54721163365872683</c:v>
                </c:pt>
                <c:pt idx="2495">
                  <c:v>0.54743196930274818</c:v>
                </c:pt>
                <c:pt idx="2496">
                  <c:v>0.54771370927464036</c:v>
                </c:pt>
                <c:pt idx="2497">
                  <c:v>0.54809047286135482</c:v>
                </c:pt>
                <c:pt idx="2498">
                  <c:v>0.54860322600748168</c:v>
                </c:pt>
                <c:pt idx="2499">
                  <c:v>0.54918551593572207</c:v>
                </c:pt>
                <c:pt idx="2500">
                  <c:v>0.54953134094100864</c:v>
                </c:pt>
                <c:pt idx="2501">
                  <c:v>0.54987716594629521</c:v>
                </c:pt>
                <c:pt idx="2502">
                  <c:v>0.55034747493682723</c:v>
                </c:pt>
                <c:pt idx="2503">
                  <c:v>0.55062508905469376</c:v>
                </c:pt>
                <c:pt idx="2504">
                  <c:v>0.55062508905470087</c:v>
                </c:pt>
                <c:pt idx="2505">
                  <c:v>0.55068999400657226</c:v>
                </c:pt>
                <c:pt idx="2506">
                  <c:v>0.55075489895844365</c:v>
                </c:pt>
                <c:pt idx="2507">
                  <c:v>0.55085691515677193</c:v>
                </c:pt>
                <c:pt idx="2508">
                  <c:v>0.55085691515677904</c:v>
                </c:pt>
                <c:pt idx="2509">
                  <c:v>0.55097496999611117</c:v>
                </c:pt>
                <c:pt idx="2510">
                  <c:v>0.55108205875787053</c:v>
                </c:pt>
                <c:pt idx="2511">
                  <c:v>0.55121060712231107</c:v>
                </c:pt>
                <c:pt idx="2512">
                  <c:v>0.55135981843249326</c:v>
                </c:pt>
                <c:pt idx="2513">
                  <c:v>0.55153876900729415</c:v>
                </c:pt>
                <c:pt idx="2514">
                  <c:v>0.55175910468583689</c:v>
                </c:pt>
                <c:pt idx="2515">
                  <c:v>0.55204084471011772</c:v>
                </c:pt>
                <c:pt idx="2516">
                  <c:v>0.55241760837854148</c:v>
                </c:pt>
                <c:pt idx="2517">
                  <c:v>0.55293036162100295</c:v>
                </c:pt>
                <c:pt idx="2518">
                  <c:v>0.55351265152934637</c:v>
                </c:pt>
                <c:pt idx="2519">
                  <c:v>0.5538584764817065</c:v>
                </c:pt>
                <c:pt idx="2520">
                  <c:v>0.55420080197942234</c:v>
                </c:pt>
                <c:pt idx="2521">
                  <c:v>0.55420080197942945</c:v>
                </c:pt>
                <c:pt idx="2522">
                  <c:v>0.55422620358843278</c:v>
                </c:pt>
                <c:pt idx="2523">
                  <c:v>0.55422620358843988</c:v>
                </c:pt>
                <c:pt idx="2524">
                  <c:v>0.55425160519744321</c:v>
                </c:pt>
                <c:pt idx="2525">
                  <c:v>0.55427700680644654</c:v>
                </c:pt>
                <c:pt idx="2526">
                  <c:v>0.55429084369558146</c:v>
                </c:pt>
                <c:pt idx="2527">
                  <c:v>0.55429084369558856</c:v>
                </c:pt>
                <c:pt idx="2528">
                  <c:v>0.55434164691359522</c:v>
                </c:pt>
                <c:pt idx="2529">
                  <c:v>0.55439245013160188</c:v>
                </c:pt>
                <c:pt idx="2530">
                  <c:v>0.55449405656761519</c:v>
                </c:pt>
                <c:pt idx="2531">
                  <c:v>0.55461680910336753</c:v>
                </c:pt>
                <c:pt idx="2532">
                  <c:v>0.55475814318304806</c:v>
                </c:pt>
                <c:pt idx="2533">
                  <c:v>0.55492635898689502</c:v>
                </c:pt>
                <c:pt idx="2534">
                  <c:v>0.55495222914654796</c:v>
                </c:pt>
                <c:pt idx="2535">
                  <c:v>0.55495222914655506</c:v>
                </c:pt>
                <c:pt idx="2536">
                  <c:v>0.55505065996893654</c:v>
                </c:pt>
                <c:pt idx="2537">
                  <c:v>0.55514909079131802</c:v>
                </c:pt>
                <c:pt idx="2538">
                  <c:v>0.55518404799894394</c:v>
                </c:pt>
                <c:pt idx="2539">
                  <c:v>0.55518404799895105</c:v>
                </c:pt>
                <c:pt idx="2540">
                  <c:v>0.55530618855340541</c:v>
                </c:pt>
                <c:pt idx="2541">
                  <c:v>0.55541304672376901</c:v>
                </c:pt>
                <c:pt idx="2542">
                  <c:v>0.55554239726580412</c:v>
                </c:pt>
                <c:pt idx="2543">
                  <c:v>0.55569240640967665</c:v>
                </c:pt>
                <c:pt idx="2544">
                  <c:v>0.55587253071510079</c:v>
                </c:pt>
                <c:pt idx="2545">
                  <c:v>0.5560945332438586</c:v>
                </c:pt>
                <c:pt idx="2546">
                  <c:v>0.55637881211501816</c:v>
                </c:pt>
                <c:pt idx="2547">
                  <c:v>0.55675953103711884</c:v>
                </c:pt>
                <c:pt idx="2548">
                  <c:v>0.55727688416605348</c:v>
                </c:pt>
                <c:pt idx="2549">
                  <c:v>0.55785809886735505</c:v>
                </c:pt>
                <c:pt idx="2550">
                  <c:v>0.55820144653936832</c:v>
                </c:pt>
                <c:pt idx="2551">
                  <c:v>0.55854479421138159</c:v>
                </c:pt>
                <c:pt idx="2552">
                  <c:v>0.55901394349749522</c:v>
                </c:pt>
                <c:pt idx="2553">
                  <c:v>0.55927936666604106</c:v>
                </c:pt>
                <c:pt idx="2554">
                  <c:v>0.55927936666604816</c:v>
                </c:pt>
                <c:pt idx="2555">
                  <c:v>0.55934440467080693</c:v>
                </c:pt>
                <c:pt idx="2556">
                  <c:v>0.55940944267556569</c:v>
                </c:pt>
                <c:pt idx="2557">
                  <c:v>0.55951119242279301</c:v>
                </c:pt>
                <c:pt idx="2558">
                  <c:v>0.55951119242280012</c:v>
                </c:pt>
                <c:pt idx="2559">
                  <c:v>0.55962926359175547</c:v>
                </c:pt>
                <c:pt idx="2560">
                  <c:v>0.55965494894609147</c:v>
                </c:pt>
                <c:pt idx="2561">
                  <c:v>0.55965494894609857</c:v>
                </c:pt>
                <c:pt idx="2562">
                  <c:v>0.55976203664318303</c:v>
                </c:pt>
                <c:pt idx="2563">
                  <c:v>0.55986912434026748</c:v>
                </c:pt>
                <c:pt idx="2564">
                  <c:v>0.56002597431391876</c:v>
                </c:pt>
                <c:pt idx="2565">
                  <c:v>0.56020539835545335</c:v>
                </c:pt>
                <c:pt idx="2566">
                  <c:v>0.56042962250639339</c:v>
                </c:pt>
                <c:pt idx="2567">
                  <c:v>0.56071606360483917</c:v>
                </c:pt>
                <c:pt idx="2568">
                  <c:v>0.56110061983173998</c:v>
                </c:pt>
                <c:pt idx="2569">
                  <c:v>0.5616223253644802</c:v>
                </c:pt>
                <c:pt idx="2570">
                  <c:v>0.56208335594309689</c:v>
                </c:pt>
                <c:pt idx="2571">
                  <c:v>0.56254438652171357</c:v>
                </c:pt>
                <c:pt idx="2572">
                  <c:v>0.56300043981160697</c:v>
                </c:pt>
                <c:pt idx="2573">
                  <c:v>0.56343348852700881</c:v>
                </c:pt>
                <c:pt idx="2574">
                  <c:v>0.56360651162847419</c:v>
                </c:pt>
                <c:pt idx="2575">
                  <c:v>0.5636065116284813</c:v>
                </c:pt>
                <c:pt idx="2576">
                  <c:v>0.56371089261947238</c:v>
                </c:pt>
                <c:pt idx="2577">
                  <c:v>0.56381527361046346</c:v>
                </c:pt>
                <c:pt idx="2578">
                  <c:v>0.56383833292024443</c:v>
                </c:pt>
                <c:pt idx="2579">
                  <c:v>0.56383833292025154</c:v>
                </c:pt>
                <c:pt idx="2580">
                  <c:v>0.56396123325433967</c:v>
                </c:pt>
                <c:pt idx="2581">
                  <c:v>0.5640680496758621</c:v>
                </c:pt>
                <c:pt idx="2582">
                  <c:v>0.56419755094290169</c:v>
                </c:pt>
                <c:pt idx="2583">
                  <c:v>0.5643477103110176</c:v>
                </c:pt>
                <c:pt idx="2584">
                  <c:v>0.56452805578334531</c:v>
                </c:pt>
                <c:pt idx="2585">
                  <c:v>0.56475037268575212</c:v>
                </c:pt>
                <c:pt idx="2586">
                  <c:v>0.56503513088929336</c:v>
                </c:pt>
                <c:pt idx="2587">
                  <c:v>0.56541659612506079</c:v>
                </c:pt>
                <c:pt idx="2588">
                  <c:v>0.56593480277810937</c:v>
                </c:pt>
                <c:pt idx="2589">
                  <c:v>0.566515789966058</c:v>
                </c:pt>
                <c:pt idx="2590">
                  <c:v>0.56685868898017355</c:v>
                </c:pt>
                <c:pt idx="2591">
                  <c:v>0.5672015879942891</c:v>
                </c:pt>
                <c:pt idx="2592">
                  <c:v>0.56767051306505223</c:v>
                </c:pt>
                <c:pt idx="2593">
                  <c:v>0.56793365170222598</c:v>
                </c:pt>
                <c:pt idx="2594">
                  <c:v>0.56793365170223309</c:v>
                </c:pt>
                <c:pt idx="2595">
                  <c:v>0.56799871184077688</c:v>
                </c:pt>
                <c:pt idx="2596">
                  <c:v>0.56806377197932068</c:v>
                </c:pt>
                <c:pt idx="2597">
                  <c:v>0.56816547744814916</c:v>
                </c:pt>
                <c:pt idx="2598">
                  <c:v>0.56816547744815626</c:v>
                </c:pt>
                <c:pt idx="2599">
                  <c:v>0.56828355131177966</c:v>
                </c:pt>
                <c:pt idx="2600">
                  <c:v>0.5683906388398321</c:v>
                </c:pt>
                <c:pt idx="2601">
                  <c:v>0.56851919075281598</c:v>
                </c:pt>
                <c:pt idx="2602">
                  <c:v>0.56866840553085241</c:v>
                </c:pt>
                <c:pt idx="2603">
                  <c:v>0.56884736122421053</c:v>
                </c:pt>
                <c:pt idx="2604">
                  <c:v>0.56906770416023067</c:v>
                </c:pt>
                <c:pt idx="2605">
                  <c:v>0.56934945523122205</c:v>
                </c:pt>
                <c:pt idx="2606">
                  <c:v>0.56972623611602125</c:v>
                </c:pt>
                <c:pt idx="2607">
                  <c:v>0.57023900965556562</c:v>
                </c:pt>
                <c:pt idx="2608">
                  <c:v>0.57082129536989579</c:v>
                </c:pt>
                <c:pt idx="2609">
                  <c:v>0.57116710917185753</c:v>
                </c:pt>
                <c:pt idx="2610">
                  <c:v>0.57151292297381928</c:v>
                </c:pt>
                <c:pt idx="2611">
                  <c:v>0.57198322700933069</c:v>
                </c:pt>
                <c:pt idx="2612">
                  <c:v>0.57226079208773184</c:v>
                </c:pt>
                <c:pt idx="2613">
                  <c:v>0.57226079208773895</c:v>
                </c:pt>
                <c:pt idx="2614">
                  <c:v>0.57232569768175046</c:v>
                </c:pt>
                <c:pt idx="2615">
                  <c:v>0.57239060327576197</c:v>
                </c:pt>
                <c:pt idx="2616">
                  <c:v>0.5724926179207025</c:v>
                </c:pt>
                <c:pt idx="2617">
                  <c:v>0.5724926179207096</c:v>
                </c:pt>
                <c:pt idx="2618">
                  <c:v>0.57261067280772149</c:v>
                </c:pt>
                <c:pt idx="2619">
                  <c:v>0.57271776155094567</c:v>
                </c:pt>
                <c:pt idx="2620">
                  <c:v>0.57284630990680563</c:v>
                </c:pt>
                <c:pt idx="2621">
                  <c:v>0.57299552120208119</c:v>
                </c:pt>
                <c:pt idx="2622">
                  <c:v>0.57317447175728187</c:v>
                </c:pt>
                <c:pt idx="2623">
                  <c:v>0.57339480740732329</c:v>
                </c:pt>
                <c:pt idx="2624">
                  <c:v>0.57367654738849028</c:v>
                </c:pt>
                <c:pt idx="2625">
                  <c:v>0.57405331098961621</c:v>
                </c:pt>
                <c:pt idx="2626">
                  <c:v>0.57456606415273503</c:v>
                </c:pt>
                <c:pt idx="2627">
                  <c:v>0.57514835407746789</c:v>
                </c:pt>
                <c:pt idx="2628">
                  <c:v>0.57549417907341838</c:v>
                </c:pt>
                <c:pt idx="2629">
                  <c:v>0.57584000406936886</c:v>
                </c:pt>
                <c:pt idx="2630">
                  <c:v>0.57631031305577296</c:v>
                </c:pt>
                <c:pt idx="2631">
                  <c:v>0.57658792889311672</c:v>
                </c:pt>
                <c:pt idx="2632">
                  <c:v>0.57658792889312382</c:v>
                </c:pt>
                <c:pt idx="2633">
                  <c:v>0.57665283384572041</c:v>
                </c:pt>
                <c:pt idx="2634">
                  <c:v>0.576717738798317</c:v>
                </c:pt>
                <c:pt idx="2635">
                  <c:v>0.57681975490487825</c:v>
                </c:pt>
                <c:pt idx="2636">
                  <c:v>0.57681975490488535</c:v>
                </c:pt>
                <c:pt idx="2637">
                  <c:v>0.57693780973360043</c:v>
                </c:pt>
                <c:pt idx="2638">
                  <c:v>0.57704489849087126</c:v>
                </c:pt>
                <c:pt idx="2639">
                  <c:v>0.57717344684747363</c:v>
                </c:pt>
                <c:pt idx="2640">
                  <c:v>0.5773226581478097</c:v>
                </c:pt>
                <c:pt idx="2641">
                  <c:v>0.57750160870888312</c:v>
                </c:pt>
                <c:pt idx="2642">
                  <c:v>0.57772194436772373</c:v>
                </c:pt>
                <c:pt idx="2643">
                  <c:v>0.5780036843621057</c:v>
                </c:pt>
                <c:pt idx="2644">
                  <c:v>0.57838044798389676</c:v>
                </c:pt>
                <c:pt idx="2645">
                  <c:v>0.57889320117137899</c:v>
                </c:pt>
                <c:pt idx="2646">
                  <c:v>0.57947549109107865</c:v>
                </c:pt>
                <c:pt idx="2647">
                  <c:v>0.57982131607364418</c:v>
                </c:pt>
                <c:pt idx="2648">
                  <c:v>0.5801671410562097</c:v>
                </c:pt>
                <c:pt idx="2649">
                  <c:v>0.58063745003669465</c:v>
                </c:pt>
                <c:pt idx="2650">
                  <c:v>0.58091506296069628</c:v>
                </c:pt>
                <c:pt idx="2651">
                  <c:v>0.58091506296070339</c:v>
                </c:pt>
                <c:pt idx="2652">
                  <c:v>0.58097996791377382</c:v>
                </c:pt>
                <c:pt idx="2653">
                  <c:v>0.58104487286684425</c:v>
                </c:pt>
                <c:pt idx="2654">
                  <c:v>0.58114688911632351</c:v>
                </c:pt>
                <c:pt idx="2655">
                  <c:v>0.58114688911633061</c:v>
                </c:pt>
                <c:pt idx="2656">
                  <c:v>0.58126494396218542</c:v>
                </c:pt>
                <c:pt idx="2657">
                  <c:v>0.58137203272658888</c:v>
                </c:pt>
                <c:pt idx="2658">
                  <c:v>0.58150058109571645</c:v>
                </c:pt>
                <c:pt idx="2659">
                  <c:v>0.58164979241177428</c:v>
                </c:pt>
                <c:pt idx="2660">
                  <c:v>0.5818287429947705</c:v>
                </c:pt>
                <c:pt idx="2661">
                  <c:v>0.58204907868507438</c:v>
                </c:pt>
                <c:pt idx="2662">
                  <c:v>0.58233081872720371</c:v>
                </c:pt>
                <c:pt idx="2663">
                  <c:v>0.58270758242346532</c:v>
                </c:pt>
                <c:pt idx="2664">
                  <c:v>0.58322033569874721</c:v>
                </c:pt>
                <c:pt idx="2665">
                  <c:v>0.58380262560031437</c:v>
                </c:pt>
                <c:pt idx="2666">
                  <c:v>0.58414845053464226</c:v>
                </c:pt>
                <c:pt idx="2667">
                  <c:v>0.58449427546897015</c:v>
                </c:pt>
                <c:pt idx="2668">
                  <c:v>0.58496458442812593</c:v>
                </c:pt>
                <c:pt idx="2669">
                  <c:v>0.58524219484911455</c:v>
                </c:pt>
                <c:pt idx="2670">
                  <c:v>0.58524219484912166</c:v>
                </c:pt>
                <c:pt idx="2671">
                  <c:v>0.58530709980471651</c:v>
                </c:pt>
                <c:pt idx="2672">
                  <c:v>0.58537200476031137</c:v>
                </c:pt>
                <c:pt idx="2673">
                  <c:v>0.58547402112005775</c:v>
                </c:pt>
                <c:pt idx="2674">
                  <c:v>0.58547402112006486</c:v>
                </c:pt>
                <c:pt idx="2675">
                  <c:v>0.58559207597991603</c:v>
                </c:pt>
                <c:pt idx="2676">
                  <c:v>0.58569916475002137</c:v>
                </c:pt>
                <c:pt idx="2677">
                  <c:v>0.58582771312923843</c:v>
                </c:pt>
                <c:pt idx="2678">
                  <c:v>0.58597692445794725</c:v>
                </c:pt>
                <c:pt idx="2679">
                  <c:v>0.58615587505858835</c:v>
                </c:pt>
                <c:pt idx="2680">
                  <c:v>0.58637621077421465</c:v>
                </c:pt>
                <c:pt idx="2681">
                  <c:v>0.58665795085477257</c:v>
                </c:pt>
                <c:pt idx="2682">
                  <c:v>0.58703471461097012</c:v>
                </c:pt>
                <c:pt idx="2683">
                  <c:v>0.58753413442255165</c:v>
                </c:pt>
                <c:pt idx="2684">
                  <c:v>0.58753413442256286</c:v>
                </c:pt>
                <c:pt idx="2685">
                  <c:v>0.58755953594757571</c:v>
                </c:pt>
                <c:pt idx="2686">
                  <c:v>0.58755953594758281</c:v>
                </c:pt>
                <c:pt idx="2687">
                  <c:v>0.58758493747259566</c:v>
                </c:pt>
                <c:pt idx="2688">
                  <c:v>0.58761033899760851</c:v>
                </c:pt>
                <c:pt idx="2689">
                  <c:v>0.58762418317594212</c:v>
                </c:pt>
                <c:pt idx="2690">
                  <c:v>0.58762418317594922</c:v>
                </c:pt>
                <c:pt idx="2691">
                  <c:v>0.58767498622597492</c:v>
                </c:pt>
                <c:pt idx="2692">
                  <c:v>0.58772578927600061</c:v>
                </c:pt>
                <c:pt idx="2693">
                  <c:v>0.587827395376052</c:v>
                </c:pt>
                <c:pt idx="2694">
                  <c:v>0.58795014787394773</c:v>
                </c:pt>
                <c:pt idx="2695">
                  <c:v>0.58809148181622628</c:v>
                </c:pt>
                <c:pt idx="2696">
                  <c:v>0.58825969745562556</c:v>
                </c:pt>
                <c:pt idx="2697">
                  <c:v>0.58846469084364961</c:v>
                </c:pt>
                <c:pt idx="2698">
                  <c:v>0.58872336205320308</c:v>
                </c:pt>
                <c:pt idx="2699">
                  <c:v>0.58906410570710277</c:v>
                </c:pt>
                <c:pt idx="2700">
                  <c:v>0.58952985482906994</c:v>
                </c:pt>
                <c:pt idx="2701">
                  <c:v>0.58956933238893183</c:v>
                </c:pt>
                <c:pt idx="2702">
                  <c:v>0.58956933238893894</c:v>
                </c:pt>
                <c:pt idx="2703">
                  <c:v>0.58963429970189851</c:v>
                </c:pt>
                <c:pt idx="2704">
                  <c:v>0.58969926701485809</c:v>
                </c:pt>
                <c:pt idx="2705">
                  <c:v>0.58980115235425123</c:v>
                </c:pt>
                <c:pt idx="2706">
                  <c:v>0.58980115235425834</c:v>
                </c:pt>
                <c:pt idx="2707">
                  <c:v>0.58991919266387172</c:v>
                </c:pt>
                <c:pt idx="2708">
                  <c:v>0.59002628513814981</c:v>
                </c:pt>
                <c:pt idx="2709">
                  <c:v>0.59015483392694001</c:v>
                </c:pt>
                <c:pt idx="2710">
                  <c:v>0.59030404682160897</c:v>
                </c:pt>
                <c:pt idx="2711">
                  <c:v>0.59048299930425163</c:v>
                </c:pt>
                <c:pt idx="2712">
                  <c:v>0.59070333781537632</c:v>
                </c:pt>
                <c:pt idx="2713">
                  <c:v>0.59098508210304856</c:v>
                </c:pt>
                <c:pt idx="2714">
                  <c:v>0.59136185243474759</c:v>
                </c:pt>
                <c:pt idx="2715">
                  <c:v>0.59187461353258608</c:v>
                </c:pt>
                <c:pt idx="2716">
                  <c:v>0.59245690181775745</c:v>
                </c:pt>
                <c:pt idx="2717">
                  <c:v>0.59280272245460375</c:v>
                </c:pt>
                <c:pt idx="2718">
                  <c:v>0.59298827688988276</c:v>
                </c:pt>
                <c:pt idx="2719">
                  <c:v>0.59298827688988986</c:v>
                </c:pt>
                <c:pt idx="2720">
                  <c:v>0.59333409752673616</c:v>
                </c:pt>
                <c:pt idx="2721">
                  <c:v>0.59367991816358245</c:v>
                </c:pt>
                <c:pt idx="2722">
                  <c:v>0.59389647317376448</c:v>
                </c:pt>
                <c:pt idx="2723">
                  <c:v>0.59389647317377159</c:v>
                </c:pt>
                <c:pt idx="2724">
                  <c:v>0.59397201882493322</c:v>
                </c:pt>
                <c:pt idx="2725">
                  <c:v>0.59404756447609486</c:v>
                </c:pt>
                <c:pt idx="2726">
                  <c:v>0.59412829150159963</c:v>
                </c:pt>
                <c:pt idx="2727">
                  <c:v>0.59412829150160673</c:v>
                </c:pt>
                <c:pt idx="2728">
                  <c:v>0.59424760363669715</c:v>
                </c:pt>
                <c:pt idx="2729">
                  <c:v>0.5943546206284106</c:v>
                </c:pt>
                <c:pt idx="2730">
                  <c:v>0.59448341467288279</c:v>
                </c:pt>
                <c:pt idx="2731">
                  <c:v>0.59463287014233079</c:v>
                </c:pt>
                <c:pt idx="2732">
                  <c:v>0.59481217971463096</c:v>
                </c:pt>
                <c:pt idx="2733">
                  <c:v>0.59503302495501098</c:v>
                </c:pt>
                <c:pt idx="2734">
                  <c:v>0.59531554063552428</c:v>
                </c:pt>
                <c:pt idx="2735">
                  <c:v>0.5956935130795783</c:v>
                </c:pt>
                <c:pt idx="2736">
                  <c:v>0.59620768560859161</c:v>
                </c:pt>
                <c:pt idx="2737">
                  <c:v>0.596789670595821</c:v>
                </c:pt>
                <c:pt idx="2738">
                  <c:v>0.59713472053058647</c:v>
                </c:pt>
                <c:pt idx="2739">
                  <c:v>0.59747977046535194</c:v>
                </c:pt>
                <c:pt idx="2740">
                  <c:v>0.59794973056011269</c:v>
                </c:pt>
                <c:pt idx="2741">
                  <c:v>0.59822361721322326</c:v>
                </c:pt>
                <c:pt idx="2742">
                  <c:v>0.59822361721323036</c:v>
                </c:pt>
                <c:pt idx="2743">
                  <c:v>0.5982885657153082</c:v>
                </c:pt>
                <c:pt idx="2744">
                  <c:v>0.59835351421738603</c:v>
                </c:pt>
                <c:pt idx="2745">
                  <c:v>0.59845544255507743</c:v>
                </c:pt>
                <c:pt idx="2746">
                  <c:v>0.59845544255508454</c:v>
                </c:pt>
                <c:pt idx="2747">
                  <c:v>0.59857350268913301</c:v>
                </c:pt>
                <c:pt idx="2748">
                  <c:v>0.59868059106468552</c:v>
                </c:pt>
                <c:pt idx="2749">
                  <c:v>0.59880914036824417</c:v>
                </c:pt>
                <c:pt idx="2750">
                  <c:v>0.59895835257809893</c:v>
                </c:pt>
                <c:pt idx="2751">
                  <c:v>0.59913730448747649</c:v>
                </c:pt>
                <c:pt idx="2752">
                  <c:v>0.59935764205630682</c:v>
                </c:pt>
                <c:pt idx="2753">
                  <c:v>0.59963938495855718</c:v>
                </c:pt>
                <c:pt idx="2754">
                  <c:v>0.6000161531120326</c:v>
                </c:pt>
                <c:pt idx="2755">
                  <c:v>0.60052891164233924</c:v>
                </c:pt>
                <c:pt idx="2756">
                  <c:v>0.60111120045852118</c:v>
                </c:pt>
                <c:pt idx="2757">
                  <c:v>0.60145702250576316</c:v>
                </c:pt>
                <c:pt idx="2758">
                  <c:v>0.60180284455300515</c:v>
                </c:pt>
                <c:pt idx="2759">
                  <c:v>0.60227315223550026</c:v>
                </c:pt>
                <c:pt idx="2760">
                  <c:v>0.60255076226003956</c:v>
                </c:pt>
                <c:pt idx="2761">
                  <c:v>0.60255076226004667</c:v>
                </c:pt>
                <c:pt idx="2762">
                  <c:v>0.602615667382427</c:v>
                </c:pt>
                <c:pt idx="2763">
                  <c:v>0.60268057250480733</c:v>
                </c:pt>
                <c:pt idx="2764">
                  <c:v>0.6027825878406341</c:v>
                </c:pt>
                <c:pt idx="2765">
                  <c:v>0.6027825878406412</c:v>
                </c:pt>
                <c:pt idx="2766">
                  <c:v>0.6029006426392316</c:v>
                </c:pt>
                <c:pt idx="2767">
                  <c:v>0.60300773137374131</c:v>
                </c:pt>
                <c:pt idx="2768">
                  <c:v>0.60313627969675965</c:v>
                </c:pt>
                <c:pt idx="2769">
                  <c:v>0.60328549095383921</c:v>
                </c:pt>
                <c:pt idx="2770">
                  <c:v>0.60346444145490996</c:v>
                </c:pt>
                <c:pt idx="2771">
                  <c:v>0.60368477702753709</c:v>
                </c:pt>
                <c:pt idx="2772">
                  <c:v>0.60396651689112202</c:v>
                </c:pt>
                <c:pt idx="2773">
                  <c:v>0.60434328030889739</c:v>
                </c:pt>
                <c:pt idx="2774">
                  <c:v>0.60485603325584714</c:v>
                </c:pt>
                <c:pt idx="2775">
                  <c:v>0.60543832322522362</c:v>
                </c:pt>
                <c:pt idx="2776">
                  <c:v>0.60578414833993866</c:v>
                </c:pt>
                <c:pt idx="2777">
                  <c:v>0.60612997345465369</c:v>
                </c:pt>
                <c:pt idx="2778">
                  <c:v>0.60660028249357179</c:v>
                </c:pt>
                <c:pt idx="2779">
                  <c:v>0.60687790288414822</c:v>
                </c:pt>
                <c:pt idx="2780">
                  <c:v>0.60687790288415533</c:v>
                </c:pt>
                <c:pt idx="2781">
                  <c:v>0.60694280783036569</c:v>
                </c:pt>
                <c:pt idx="2782">
                  <c:v>0.60700771277657606</c:v>
                </c:pt>
                <c:pt idx="2783">
                  <c:v>0.60710972869405921</c:v>
                </c:pt>
                <c:pt idx="2784">
                  <c:v>0.60710972869406632</c:v>
                </c:pt>
                <c:pt idx="2785">
                  <c:v>0.60722778349803763</c:v>
                </c:pt>
                <c:pt idx="2786">
                  <c:v>0.60733487224534455</c:v>
                </c:pt>
                <c:pt idx="2787">
                  <c:v>0.60746342058424163</c:v>
                </c:pt>
                <c:pt idx="2788">
                  <c:v>0.60761263186239001</c:v>
                </c:pt>
                <c:pt idx="2789">
                  <c:v>0.60779158239251363</c:v>
                </c:pt>
                <c:pt idx="2790">
                  <c:v>0.6080119180069391</c:v>
                </c:pt>
                <c:pt idx="2791">
                  <c:v>0.60829365793391732</c:v>
                </c:pt>
                <c:pt idx="2792">
                  <c:v>0.60867042145058081</c:v>
                </c:pt>
                <c:pt idx="2793">
                  <c:v>0.60918317451411819</c:v>
                </c:pt>
                <c:pt idx="2794">
                  <c:v>0.60976546445941582</c:v>
                </c:pt>
                <c:pt idx="2795">
                  <c:v>0.61011128951007709</c:v>
                </c:pt>
                <c:pt idx="2796">
                  <c:v>0.61045711456073837</c:v>
                </c:pt>
                <c:pt idx="2797">
                  <c:v>0.61092742357133378</c:v>
                </c:pt>
                <c:pt idx="2798">
                  <c:v>0.61120504002553877</c:v>
                </c:pt>
                <c:pt idx="2799">
                  <c:v>0.61120504002554588</c:v>
                </c:pt>
                <c:pt idx="2800">
                  <c:v>0.61126994497504594</c:v>
                </c:pt>
                <c:pt idx="2801">
                  <c:v>0.61133484992454601</c:v>
                </c:pt>
                <c:pt idx="2802">
                  <c:v>0.6114368660194236</c:v>
                </c:pt>
                <c:pt idx="2803">
                  <c:v>0.6114368660194307</c:v>
                </c:pt>
                <c:pt idx="2804">
                  <c:v>0.61155492084564378</c:v>
                </c:pt>
                <c:pt idx="2805">
                  <c:v>0.61166200960205208</c:v>
                </c:pt>
                <c:pt idx="2806">
                  <c:v>0.61179055795702808</c:v>
                </c:pt>
                <c:pt idx="2807">
                  <c:v>0.6119397692553421</c:v>
                </c:pt>
                <c:pt idx="2808">
                  <c:v>0.61211871981359023</c:v>
                </c:pt>
                <c:pt idx="2809">
                  <c:v>0.61233905546837797</c:v>
                </c:pt>
                <c:pt idx="2810">
                  <c:v>0.61262079545660875</c:v>
                </c:pt>
                <c:pt idx="2811">
                  <c:v>0.61299755906880626</c:v>
                </c:pt>
                <c:pt idx="2812">
                  <c:v>0.61351031224497743</c:v>
                </c:pt>
                <c:pt idx="2813">
                  <c:v>0.61409260216701289</c:v>
                </c:pt>
                <c:pt idx="2814">
                  <c:v>0.61443842715579289</c:v>
                </c:pt>
                <c:pt idx="2815">
                  <c:v>0.61478425214457288</c:v>
                </c:pt>
                <c:pt idx="2816">
                  <c:v>0.61525456112780574</c:v>
                </c:pt>
                <c:pt idx="2817">
                  <c:v>0.61553217436589558</c:v>
                </c:pt>
                <c:pt idx="2818">
                  <c:v>0.61553217436590268</c:v>
                </c:pt>
                <c:pt idx="2819">
                  <c:v>0.61559707931864638</c:v>
                </c:pt>
                <c:pt idx="2820">
                  <c:v>0.61566198427139007</c:v>
                </c:pt>
                <c:pt idx="2821">
                  <c:v>0.61576400050720093</c:v>
                </c:pt>
                <c:pt idx="2822">
                  <c:v>0.61576400050720803</c:v>
                </c:pt>
                <c:pt idx="2823">
                  <c:v>0.61588205535132079</c:v>
                </c:pt>
                <c:pt idx="2824">
                  <c:v>0.61598914411501615</c:v>
                </c:pt>
                <c:pt idx="2825">
                  <c:v>0.61611769248288983</c:v>
                </c:pt>
                <c:pt idx="2826">
                  <c:v>0.61626690379737559</c:v>
                </c:pt>
                <c:pt idx="2827">
                  <c:v>0.61644585437817923</c:v>
                </c:pt>
                <c:pt idx="2828">
                  <c:v>0.61666619006533641</c:v>
                </c:pt>
                <c:pt idx="2829">
                  <c:v>0.61694793010269033</c:v>
                </c:pt>
                <c:pt idx="2830">
                  <c:v>0.6173246937915039</c:v>
                </c:pt>
                <c:pt idx="2831">
                  <c:v>0.61783744705800492</c:v>
                </c:pt>
                <c:pt idx="2832">
                  <c:v>0.61841973696138408</c:v>
                </c:pt>
                <c:pt idx="2833">
                  <c:v>0.61876556190053678</c:v>
                </c:pt>
                <c:pt idx="2834">
                  <c:v>0.61911138683968947</c:v>
                </c:pt>
                <c:pt idx="2835">
                  <c:v>0.61958169580097877</c:v>
                </c:pt>
                <c:pt idx="2836">
                  <c:v>0.61985930647052268</c:v>
                </c:pt>
                <c:pt idx="2837">
                  <c:v>0.61985930647052978</c:v>
                </c:pt>
                <c:pt idx="2838">
                  <c:v>0.61992421142587228</c:v>
                </c:pt>
                <c:pt idx="2839">
                  <c:v>0.61998911638121479</c:v>
                </c:pt>
                <c:pt idx="2840">
                  <c:v>0.62009113272999505</c:v>
                </c:pt>
                <c:pt idx="2841">
                  <c:v>0.62009113273000216</c:v>
                </c:pt>
                <c:pt idx="2842">
                  <c:v>0.620209187588459</c:v>
                </c:pt>
                <c:pt idx="2843">
                  <c:v>0.62031627635799724</c:v>
                </c:pt>
                <c:pt idx="2844">
                  <c:v>0.62044482473621021</c:v>
                </c:pt>
                <c:pt idx="2845">
                  <c:v>0.62059403606366015</c:v>
                </c:pt>
                <c:pt idx="2846">
                  <c:v>0.62077298666254555</c:v>
                </c:pt>
                <c:pt idx="2847">
                  <c:v>0.62086746704230567</c:v>
                </c:pt>
                <c:pt idx="2848">
                  <c:v>0.62086746704231277</c:v>
                </c:pt>
                <c:pt idx="2849">
                  <c:v>0.62089286868332128</c:v>
                </c:pt>
                <c:pt idx="2850">
                  <c:v>0.62089286868332838</c:v>
                </c:pt>
                <c:pt idx="2851">
                  <c:v>0.62091827032433689</c:v>
                </c:pt>
                <c:pt idx="2852">
                  <c:v>0.62094367196534539</c:v>
                </c:pt>
                <c:pt idx="2853">
                  <c:v>0.62095750628926871</c:v>
                </c:pt>
                <c:pt idx="2854">
                  <c:v>0.62095750628927582</c:v>
                </c:pt>
                <c:pt idx="2855">
                  <c:v>0.62100830957129283</c:v>
                </c:pt>
                <c:pt idx="2856">
                  <c:v>0.62105911285330984</c:v>
                </c:pt>
                <c:pt idx="2857">
                  <c:v>0.62116071941734385</c:v>
                </c:pt>
                <c:pt idx="2858">
                  <c:v>0.6212834719679895</c:v>
                </c:pt>
                <c:pt idx="2859">
                  <c:v>0.62142480610053197</c:v>
                </c:pt>
                <c:pt idx="2860">
                  <c:v>0.62159302196775745</c:v>
                </c:pt>
                <c:pt idx="2861">
                  <c:v>0.62179801568780013</c:v>
                </c:pt>
                <c:pt idx="2862">
                  <c:v>0.62205668738901965</c:v>
                </c:pt>
                <c:pt idx="2863">
                  <c:v>0.62239743181059726</c:v>
                </c:pt>
                <c:pt idx="2864">
                  <c:v>0.62286318201629487</c:v>
                </c:pt>
                <c:pt idx="2865">
                  <c:v>0.62344314753879371</c:v>
                </c:pt>
                <c:pt idx="2866">
                  <c:v>0.62382016769529547</c:v>
                </c:pt>
                <c:pt idx="2867">
                  <c:v>0.62418644418605729</c:v>
                </c:pt>
                <c:pt idx="2868">
                  <c:v>0.62418644418606439</c:v>
                </c:pt>
                <c:pt idx="2869">
                  <c:v>0.62428468361043188</c:v>
                </c:pt>
                <c:pt idx="2870">
                  <c:v>0.62438292303479936</c:v>
                </c:pt>
                <c:pt idx="2871">
                  <c:v>0.62441826314583138</c:v>
                </c:pt>
                <c:pt idx="2872">
                  <c:v>0.62441826314583848</c:v>
                </c:pt>
                <c:pt idx="2873">
                  <c:v>0.6245403796339255</c:v>
                </c:pt>
                <c:pt idx="2874">
                  <c:v>0.62464723910885023</c:v>
                </c:pt>
                <c:pt idx="2875">
                  <c:v>0.62477658485758869</c:v>
                </c:pt>
                <c:pt idx="2876">
                  <c:v>0.62492658921620114</c:v>
                </c:pt>
                <c:pt idx="2877">
                  <c:v>0.62510670648086974</c:v>
                </c:pt>
                <c:pt idx="2878">
                  <c:v>0.62532869900213772</c:v>
                </c:pt>
                <c:pt idx="2879">
                  <c:v>0.62561296261762445</c:v>
                </c:pt>
                <c:pt idx="2880">
                  <c:v>0.62599365778426674</c:v>
                </c:pt>
                <c:pt idx="2881">
                  <c:v>0.62632161155459976</c:v>
                </c:pt>
                <c:pt idx="2882">
                  <c:v>0.62632161155460686</c:v>
                </c:pt>
                <c:pt idx="2883">
                  <c:v>0.62683893743943719</c:v>
                </c:pt>
                <c:pt idx="2884">
                  <c:v>0.62735626332426753</c:v>
                </c:pt>
                <c:pt idx="2885">
                  <c:v>0.62781667035560929</c:v>
                </c:pt>
                <c:pt idx="2886">
                  <c:v>0.62820224763951282</c:v>
                </c:pt>
                <c:pt idx="2887">
                  <c:v>0.62851358617505948</c:v>
                </c:pt>
                <c:pt idx="2888">
                  <c:v>0.62851358617506659</c:v>
                </c:pt>
                <c:pt idx="2889">
                  <c:v>0.62861181397904398</c:v>
                </c:pt>
                <c:pt idx="2890">
                  <c:v>0.62871004178302137</c:v>
                </c:pt>
                <c:pt idx="2891">
                  <c:v>0.62874540556052638</c:v>
                </c:pt>
                <c:pt idx="2892">
                  <c:v>0.62874540556053349</c:v>
                </c:pt>
                <c:pt idx="2893">
                  <c:v>0.62886752430622794</c:v>
                </c:pt>
                <c:pt idx="2894">
                  <c:v>0.62897438313295129</c:v>
                </c:pt>
                <c:pt idx="2895">
                  <c:v>0.62910372873131015</c:v>
                </c:pt>
                <c:pt idx="2896">
                  <c:v>0.62925373272982776</c:v>
                </c:pt>
                <c:pt idx="2897">
                  <c:v>0.62943384954084003</c:v>
                </c:pt>
                <c:pt idx="2898">
                  <c:v>0.62965584139453534</c:v>
                </c:pt>
                <c:pt idx="2899">
                  <c:v>0.62994010400098577</c:v>
                </c:pt>
                <c:pt idx="2900">
                  <c:v>0.63032079759305382</c:v>
                </c:pt>
                <c:pt idx="2901">
                  <c:v>0.6308381216719019</c:v>
                </c:pt>
                <c:pt idx="2902">
                  <c:v>0.63141934396025479</c:v>
                </c:pt>
                <c:pt idx="2903">
                  <c:v>0.63176270696334669</c:v>
                </c:pt>
                <c:pt idx="2904">
                  <c:v>0.63210606996643859</c:v>
                </c:pt>
                <c:pt idx="2905">
                  <c:v>0.63257522683526779</c:v>
                </c:pt>
                <c:pt idx="2906">
                  <c:v>0.63284073075105218</c:v>
                </c:pt>
                <c:pt idx="2907">
                  <c:v>0.63284073075105929</c:v>
                </c:pt>
                <c:pt idx="2908">
                  <c:v>0.63290576798920684</c:v>
                </c:pt>
                <c:pt idx="2909">
                  <c:v>0.63297080522735438</c:v>
                </c:pt>
                <c:pt idx="2910">
                  <c:v>0.63307255619404301</c:v>
                </c:pt>
                <c:pt idx="2911">
                  <c:v>0.63307255619405012</c:v>
                </c:pt>
                <c:pt idx="2912">
                  <c:v>0.63319062723251385</c:v>
                </c:pt>
                <c:pt idx="2913">
                  <c:v>0.63329771491984133</c:v>
                </c:pt>
                <c:pt idx="2914">
                  <c:v>0.63342626627877185</c:v>
                </c:pt>
                <c:pt idx="2915">
                  <c:v>0.63357548050524859</c:v>
                </c:pt>
                <c:pt idx="2916">
                  <c:v>0.63375443538822251</c:v>
                </c:pt>
                <c:pt idx="2917">
                  <c:v>0.63397477717411443</c:v>
                </c:pt>
                <c:pt idx="2918">
                  <c:v>0.63425652649488895</c:v>
                </c:pt>
                <c:pt idx="2919">
                  <c:v>0.63463330465180512</c:v>
                </c:pt>
                <c:pt idx="2920">
                  <c:v>0.63514607497550024</c:v>
                </c:pt>
                <c:pt idx="2921">
                  <c:v>0.63572836135465294</c:v>
                </c:pt>
                <c:pt idx="2922">
                  <c:v>0.63607417692314139</c:v>
                </c:pt>
                <c:pt idx="2923">
                  <c:v>0.63641999249162984</c:v>
                </c:pt>
                <c:pt idx="2924">
                  <c:v>0.63689029730861435</c:v>
                </c:pt>
                <c:pt idx="2925">
                  <c:v>0.63716787551760579</c:v>
                </c:pt>
                <c:pt idx="2926">
                  <c:v>0.63716787551761289</c:v>
                </c:pt>
                <c:pt idx="2927">
                  <c:v>0.63723278101095893</c:v>
                </c:pt>
                <c:pt idx="2928">
                  <c:v>0.63729768650430496</c:v>
                </c:pt>
                <c:pt idx="2929">
                  <c:v>0.63739970111872912</c:v>
                </c:pt>
                <c:pt idx="2930">
                  <c:v>0.63739970111873623</c:v>
                </c:pt>
                <c:pt idx="2931">
                  <c:v>0.63751775596574989</c:v>
                </c:pt>
                <c:pt idx="2932">
                  <c:v>0.63762484469828395</c:v>
                </c:pt>
                <c:pt idx="2933">
                  <c:v>0.63775339303165224</c:v>
                </c:pt>
                <c:pt idx="2934">
                  <c:v>0.63790260429933809</c:v>
                </c:pt>
                <c:pt idx="2935">
                  <c:v>0.63808155481588269</c:v>
                </c:pt>
                <c:pt idx="2936">
                  <c:v>0.63830189041050323</c:v>
                </c:pt>
                <c:pt idx="2937">
                  <c:v>0.63858363030754428</c:v>
                </c:pt>
                <c:pt idx="2938">
                  <c:v>0.63896039377746938</c:v>
                </c:pt>
                <c:pt idx="2939">
                  <c:v>0.63947314678590428</c:v>
                </c:pt>
                <c:pt idx="2940">
                  <c:v>0.64005543674258303</c:v>
                </c:pt>
                <c:pt idx="2941">
                  <c:v>0.64040126182351753</c:v>
                </c:pt>
                <c:pt idx="2942">
                  <c:v>0.64074708690445203</c:v>
                </c:pt>
                <c:pt idx="2943">
                  <c:v>0.64121739592843374</c:v>
                </c:pt>
                <c:pt idx="2944">
                  <c:v>0.64149501583881352</c:v>
                </c:pt>
                <c:pt idx="2945">
                  <c:v>0.64149501583882063</c:v>
                </c:pt>
                <c:pt idx="2946">
                  <c:v>0.64155992078693247</c:v>
                </c:pt>
                <c:pt idx="2947">
                  <c:v>0.64162482573504431</c:v>
                </c:pt>
                <c:pt idx="2948">
                  <c:v>0.64172684166484573</c:v>
                </c:pt>
                <c:pt idx="2949">
                  <c:v>0.64172684166485283</c:v>
                </c:pt>
                <c:pt idx="2950">
                  <c:v>0.64184489647097087</c:v>
                </c:pt>
                <c:pt idx="2951">
                  <c:v>0.64195198521906338</c:v>
                </c:pt>
                <c:pt idx="2952">
                  <c:v>0.6420805335594072</c:v>
                </c:pt>
                <c:pt idx="2953">
                  <c:v>0.64222974483935991</c:v>
                </c:pt>
                <c:pt idx="2954">
                  <c:v>0.64240869537200296</c:v>
                </c:pt>
                <c:pt idx="2955">
                  <c:v>0.64262903099004309</c:v>
                </c:pt>
                <c:pt idx="2956">
                  <c:v>0.64291077092250715</c:v>
                </c:pt>
                <c:pt idx="2957">
                  <c:v>0.64328753444772657</c:v>
                </c:pt>
                <c:pt idx="2958">
                  <c:v>0.64380028752135166</c:v>
                </c:pt>
                <c:pt idx="2959">
                  <c:v>0.6443825774645654</c:v>
                </c:pt>
                <c:pt idx="2960">
                  <c:v>0.64472840250968455</c:v>
                </c:pt>
                <c:pt idx="2961">
                  <c:v>0.6450742275548037</c:v>
                </c:pt>
                <c:pt idx="2962">
                  <c:v>0.64554453656294852</c:v>
                </c:pt>
                <c:pt idx="2963">
                  <c:v>0.64582215273363186</c:v>
                </c:pt>
                <c:pt idx="2964">
                  <c:v>0.64582215273363897</c:v>
                </c:pt>
                <c:pt idx="2965">
                  <c:v>0.64588705768343035</c:v>
                </c:pt>
                <c:pt idx="2966">
                  <c:v>0.64595196263322174</c:v>
                </c:pt>
                <c:pt idx="2967">
                  <c:v>0.64605397874043735</c:v>
                </c:pt>
                <c:pt idx="2968">
                  <c:v>0.64605397874044446</c:v>
                </c:pt>
                <c:pt idx="2969">
                  <c:v>0.64617203356822361</c:v>
                </c:pt>
                <c:pt idx="2970">
                  <c:v>0.64627912232527096</c:v>
                </c:pt>
                <c:pt idx="2971">
                  <c:v>0.64640767068137717</c:v>
                </c:pt>
                <c:pt idx="2972">
                  <c:v>0.64655688198110839</c:v>
                </c:pt>
                <c:pt idx="2973">
                  <c:v>0.64673583254133316</c:v>
                </c:pt>
                <c:pt idx="2974">
                  <c:v>0.6469561681989574</c:v>
                </c:pt>
                <c:pt idx="2975">
                  <c:v>0.64723790819149285</c:v>
                </c:pt>
                <c:pt idx="2976">
                  <c:v>0.64761467181040433</c:v>
                </c:pt>
                <c:pt idx="2977">
                  <c:v>0.64812742499449105</c:v>
                </c:pt>
                <c:pt idx="2978">
                  <c:v>0.64870971491489127</c:v>
                </c:pt>
                <c:pt idx="2979">
                  <c:v>0.64905553989932252</c:v>
                </c:pt>
                <c:pt idx="2980">
                  <c:v>0.64940136488375377</c:v>
                </c:pt>
                <c:pt idx="2981">
                  <c:v>0.64987167386506417</c:v>
                </c:pt>
                <c:pt idx="2982">
                  <c:v>0.65014928687937501</c:v>
                </c:pt>
                <c:pt idx="2983">
                  <c:v>0.65014928687938212</c:v>
                </c:pt>
                <c:pt idx="2984">
                  <c:v>0.65021419183235318</c:v>
                </c:pt>
                <c:pt idx="2985">
                  <c:v>0.65027909678532425</c:v>
                </c:pt>
                <c:pt idx="2986">
                  <c:v>0.65038111303103607</c:v>
                </c:pt>
                <c:pt idx="2987">
                  <c:v>0.65038111303104318</c:v>
                </c:pt>
                <c:pt idx="2988">
                  <c:v>0.65049916787641138</c:v>
                </c:pt>
                <c:pt idx="2989">
                  <c:v>0.65060625664061966</c:v>
                </c:pt>
                <c:pt idx="2990">
                  <c:v>0.65073480500940006</c:v>
                </c:pt>
                <c:pt idx="2991">
                  <c:v>0.6508840163250228</c:v>
                </c:pt>
                <c:pt idx="2992">
                  <c:v>0.65106296690741217</c:v>
                </c:pt>
                <c:pt idx="2993">
                  <c:v>0.65128330259684519</c:v>
                </c:pt>
                <c:pt idx="2994">
                  <c:v>0.6515650426376528</c:v>
                </c:pt>
                <c:pt idx="2995">
                  <c:v>0.65194180633185306</c:v>
                </c:pt>
                <c:pt idx="2996">
                  <c:v>0.65245455960470444</c:v>
                </c:pt>
                <c:pt idx="2997">
                  <c:v>0.65303684950677221</c:v>
                </c:pt>
                <c:pt idx="2998">
                  <c:v>0.6533826744424357</c:v>
                </c:pt>
                <c:pt idx="2999">
                  <c:v>0.65372849937809918</c:v>
                </c:pt>
                <c:pt idx="3000">
                  <c:v>0.65419880833784572</c:v>
                </c:pt>
                <c:pt idx="3001">
                  <c:v>0.65420080002522452</c:v>
                </c:pt>
                <c:pt idx="3002">
                  <c:v>0.65420080002523162</c:v>
                </c:pt>
                <c:pt idx="3003">
                  <c:v>0.65422620147532651</c:v>
                </c:pt>
                <c:pt idx="3004">
                  <c:v>0.65422620147533361</c:v>
                </c:pt>
                <c:pt idx="3005">
                  <c:v>0.6542516029254285</c:v>
                </c:pt>
                <c:pt idx="3006">
                  <c:v>0.65427700437552339</c:v>
                </c:pt>
                <c:pt idx="3007">
                  <c:v>0.65429085494317663</c:v>
                </c:pt>
                <c:pt idx="3008">
                  <c:v>0.65429085494318373</c:v>
                </c:pt>
                <c:pt idx="3009">
                  <c:v>0.6543416578433735</c:v>
                </c:pt>
                <c:pt idx="3010">
                  <c:v>0.65439246074356328</c:v>
                </c:pt>
                <c:pt idx="3011">
                  <c:v>0.65447642639664849</c:v>
                </c:pt>
                <c:pt idx="3012">
                  <c:v>0.6544764263966556</c:v>
                </c:pt>
                <c:pt idx="3013">
                  <c:v>0.65457803219703514</c:v>
                </c:pt>
                <c:pt idx="3014">
                  <c:v>0.65467963799741469</c:v>
                </c:pt>
                <c:pt idx="3015">
                  <c:v>0.65470824551318596</c:v>
                </c:pt>
                <c:pt idx="3016">
                  <c:v>0.65470824551319307</c:v>
                </c:pt>
                <c:pt idx="3017">
                  <c:v>0.65483078616080304</c:v>
                </c:pt>
                <c:pt idx="3018">
                  <c:v>0.65493762288972956</c:v>
                </c:pt>
                <c:pt idx="3019">
                  <c:v>0.65506705341218041</c:v>
                </c:pt>
                <c:pt idx="3020">
                  <c:v>0.65521714249424023</c:v>
                </c:pt>
                <c:pt idx="3021">
                  <c:v>0.65539738439599848</c:v>
                </c:pt>
                <c:pt idx="3022">
                  <c:v>0.65561955409420192</c:v>
                </c:pt>
                <c:pt idx="3023">
                  <c:v>0.65590408782305765</c:v>
                </c:pt>
                <c:pt idx="3024">
                  <c:v>0.65628520357737086</c:v>
                </c:pt>
                <c:pt idx="3025">
                  <c:v>0.6568030111224108</c:v>
                </c:pt>
                <c:pt idx="3026">
                  <c:v>0.65738410580419837</c:v>
                </c:pt>
                <c:pt idx="3027">
                  <c:v>0.6577272141805961</c:v>
                </c:pt>
                <c:pt idx="3028">
                  <c:v>0.65807032255699383</c:v>
                </c:pt>
                <c:pt idx="3029">
                  <c:v>0.65853935281345466</c:v>
                </c:pt>
                <c:pt idx="3030">
                  <c:v>0.65880356256788863</c:v>
                </c:pt>
                <c:pt idx="3031">
                  <c:v>0.65880356256789574</c:v>
                </c:pt>
                <c:pt idx="3032">
                  <c:v>0.65886861245515682</c:v>
                </c:pt>
                <c:pt idx="3033">
                  <c:v>0.6589336623424179</c:v>
                </c:pt>
                <c:pt idx="3034">
                  <c:v>0.65903538839134113</c:v>
                </c:pt>
                <c:pt idx="3035">
                  <c:v>0.65903538839134823</c:v>
                </c:pt>
                <c:pt idx="3036">
                  <c:v>0.65915346101655814</c:v>
                </c:pt>
                <c:pt idx="3037">
                  <c:v>0.65926054862628281</c:v>
                </c:pt>
                <c:pt idx="3038">
                  <c:v>0.65938910030980946</c:v>
                </c:pt>
                <c:pt idx="3039">
                  <c:v>0.65953831486418235</c:v>
                </c:pt>
                <c:pt idx="3040">
                  <c:v>0.65965494330141139</c:v>
                </c:pt>
                <c:pt idx="3041">
                  <c:v>0.65965494330141849</c:v>
                </c:pt>
                <c:pt idx="3042">
                  <c:v>0.6598338986644352</c:v>
                </c:pt>
                <c:pt idx="3043">
                  <c:v>0.66001285402745191</c:v>
                </c:pt>
                <c:pt idx="3044">
                  <c:v>0.66035576888870917</c:v>
                </c:pt>
                <c:pt idx="3045">
                  <c:v>0.66077085893623588</c:v>
                </c:pt>
                <c:pt idx="3046">
                  <c:v>0.66129587142768442</c:v>
                </c:pt>
                <c:pt idx="3047">
                  <c:v>0.66183779775952856</c:v>
                </c:pt>
                <c:pt idx="3048">
                  <c:v>0.66227134206518834</c:v>
                </c:pt>
                <c:pt idx="3049">
                  <c:v>0.66262017745035473</c:v>
                </c:pt>
                <c:pt idx="3050">
                  <c:v>0.66298895206164343</c:v>
                </c:pt>
                <c:pt idx="3051">
                  <c:v>0.66313070787305517</c:v>
                </c:pt>
                <c:pt idx="3052">
                  <c:v>0.66313070787306228</c:v>
                </c:pt>
                <c:pt idx="3053">
                  <c:v>0.66324247615761922</c:v>
                </c:pt>
                <c:pt idx="3054">
                  <c:v>0.66335424444217617</c:v>
                </c:pt>
                <c:pt idx="3055">
                  <c:v>0.66336252909495175</c:v>
                </c:pt>
                <c:pt idx="3056">
                  <c:v>0.66336252909495885</c:v>
                </c:pt>
                <c:pt idx="3057">
                  <c:v>0.66348636867634814</c:v>
                </c:pt>
                <c:pt idx="3058">
                  <c:v>0.66359313538357523</c:v>
                </c:pt>
                <c:pt idx="3059">
                  <c:v>0.66372282526343707</c:v>
                </c:pt>
                <c:pt idx="3060">
                  <c:v>0.66387317331758666</c:v>
                </c:pt>
                <c:pt idx="3061">
                  <c:v>0.66405379645240115</c:v>
                </c:pt>
                <c:pt idx="3062">
                  <c:v>0.66427650822303996</c:v>
                </c:pt>
                <c:pt idx="3063">
                  <c:v>0.66456186868909195</c:v>
                </c:pt>
                <c:pt idx="3064">
                  <c:v>0.66494427143053569</c:v>
                </c:pt>
                <c:pt idx="3065">
                  <c:v>0.66546354366593796</c:v>
                </c:pt>
                <c:pt idx="3066">
                  <c:v>0.66592737071228503</c:v>
                </c:pt>
                <c:pt idx="3067">
                  <c:v>0.66639119775863209</c:v>
                </c:pt>
                <c:pt idx="3068">
                  <c:v>0.66684622143177541</c:v>
                </c:pt>
                <c:pt idx="3069">
                  <c:v>0.66727568728720577</c:v>
                </c:pt>
                <c:pt idx="3070">
                  <c:v>0.66745785118085166</c:v>
                </c:pt>
                <c:pt idx="3071">
                  <c:v>0.66745785118085876</c:v>
                </c:pt>
                <c:pt idx="3072">
                  <c:v>0.667561960177804</c:v>
                </c:pt>
                <c:pt idx="3073">
                  <c:v>0.66766606917474924</c:v>
                </c:pt>
                <c:pt idx="3074">
                  <c:v>0.66768967214992747</c:v>
                </c:pt>
                <c:pt idx="3075">
                  <c:v>0.66768967214993458</c:v>
                </c:pt>
                <c:pt idx="3076">
                  <c:v>0.66781253769031201</c:v>
                </c:pt>
                <c:pt idx="3077">
                  <c:v>0.66791935598892915</c:v>
                </c:pt>
                <c:pt idx="3078">
                  <c:v>0.66804885031204808</c:v>
                </c:pt>
                <c:pt idx="3079">
                  <c:v>0.66819900274632937</c:v>
                </c:pt>
                <c:pt idx="3080">
                  <c:v>0.66837933801312854</c:v>
                </c:pt>
                <c:pt idx="3081">
                  <c:v>0.66860164040589387</c:v>
                </c:pt>
                <c:pt idx="3082">
                  <c:v>0.66888637648326654</c:v>
                </c:pt>
                <c:pt idx="3083">
                  <c:v>0.66926780727205182</c:v>
                </c:pt>
                <c:pt idx="3084">
                  <c:v>0.66978597463191636</c:v>
                </c:pt>
                <c:pt idx="3085">
                  <c:v>0.67036697248955113</c:v>
                </c:pt>
                <c:pt idx="3086">
                  <c:v>0.67070989208235132</c:v>
                </c:pt>
                <c:pt idx="3087">
                  <c:v>0.67105281167515152</c:v>
                </c:pt>
                <c:pt idx="3088">
                  <c:v>0.67152174712829527</c:v>
                </c:pt>
                <c:pt idx="3089">
                  <c:v>0.6717849947719744</c:v>
                </c:pt>
                <c:pt idx="3090">
                  <c:v>0.6717849947719815</c:v>
                </c:pt>
                <c:pt idx="3091">
                  <c:v>0.67185005390935459</c:v>
                </c:pt>
                <c:pt idx="3092">
                  <c:v>0.67191511304672769</c:v>
                </c:pt>
                <c:pt idx="3093">
                  <c:v>0.67201682032849019</c:v>
                </c:pt>
                <c:pt idx="3094">
                  <c:v>0.6720168203284973</c:v>
                </c:pt>
                <c:pt idx="3095">
                  <c:v>0.67213489404801319</c:v>
                </c:pt>
                <c:pt idx="3096">
                  <c:v>0.67224198157422355</c:v>
                </c:pt>
                <c:pt idx="3097">
                  <c:v>0.67237053344766806</c:v>
                </c:pt>
                <c:pt idx="3098">
                  <c:v>0.67251974818234028</c:v>
                </c:pt>
                <c:pt idx="3099">
                  <c:v>0.67269870381343244</c:v>
                </c:pt>
                <c:pt idx="3100">
                  <c:v>0.67291904666065194</c:v>
                </c:pt>
                <c:pt idx="3101">
                  <c:v>0.67320079759667251</c:v>
                </c:pt>
                <c:pt idx="3102">
                  <c:v>0.67357757827104336</c:v>
                </c:pt>
                <c:pt idx="3103">
                  <c:v>0.67409035156252151</c:v>
                </c:pt>
                <c:pt idx="3104">
                  <c:v>0.6746726373281432</c:v>
                </c:pt>
                <c:pt idx="3105">
                  <c:v>0.67501845126636961</c:v>
                </c:pt>
                <c:pt idx="3106">
                  <c:v>0.67536426520459603</c:v>
                </c:pt>
                <c:pt idx="3107">
                  <c:v>0.67583456930039132</c:v>
                </c:pt>
                <c:pt idx="3108">
                  <c:v>0.67611213802888148</c:v>
                </c:pt>
                <c:pt idx="3109">
                  <c:v>0.67611213802888859</c:v>
                </c:pt>
                <c:pt idx="3110">
                  <c:v>0.6761770436154092</c:v>
                </c:pt>
                <c:pt idx="3111">
                  <c:v>0.67624194920192982</c:v>
                </c:pt>
                <c:pt idx="3112">
                  <c:v>0.67634396371047767</c:v>
                </c:pt>
                <c:pt idx="3113">
                  <c:v>0.67634396371048477</c:v>
                </c:pt>
                <c:pt idx="3114">
                  <c:v>0.67646201857860055</c:v>
                </c:pt>
                <c:pt idx="3115">
                  <c:v>0.67656910731437536</c:v>
                </c:pt>
                <c:pt idx="3116">
                  <c:v>0.6766976556568951</c:v>
                </c:pt>
                <c:pt idx="3117">
                  <c:v>0.67684686693547069</c:v>
                </c:pt>
                <c:pt idx="3118">
                  <c:v>0.67702581746737156</c:v>
                </c:pt>
                <c:pt idx="3119">
                  <c:v>0.67724615308397751</c:v>
                </c:pt>
                <c:pt idx="3120">
                  <c:v>0.67752789301440264</c:v>
                </c:pt>
                <c:pt idx="3121">
                  <c:v>0.67790465653638821</c:v>
                </c:pt>
                <c:pt idx="3122">
                  <c:v>0.67841740960620234</c:v>
                </c:pt>
                <c:pt idx="3123">
                  <c:v>0.67899969955020545</c:v>
                </c:pt>
                <c:pt idx="3124">
                  <c:v>0.6793455245974177</c:v>
                </c:pt>
                <c:pt idx="3125">
                  <c:v>0.67969134964462996</c:v>
                </c:pt>
                <c:pt idx="3126">
                  <c:v>0.6801616586537006</c:v>
                </c:pt>
                <c:pt idx="3127">
                  <c:v>0.68043927713315655</c:v>
                </c:pt>
                <c:pt idx="3128">
                  <c:v>0.68043927713316366</c:v>
                </c:pt>
                <c:pt idx="3129">
                  <c:v>0.68050418208307384</c:v>
                </c:pt>
                <c:pt idx="3130">
                  <c:v>0.68056908703298402</c:v>
                </c:pt>
                <c:pt idx="3131">
                  <c:v>0.68067110302359701</c:v>
                </c:pt>
                <c:pt idx="3132">
                  <c:v>0.68067110302360412</c:v>
                </c:pt>
                <c:pt idx="3133">
                  <c:v>0.68078915783758864</c:v>
                </c:pt>
                <c:pt idx="3134">
                  <c:v>0.68089624658886239</c:v>
                </c:pt>
                <c:pt idx="3135">
                  <c:v>0.68102479493485035</c:v>
                </c:pt>
                <c:pt idx="3136">
                  <c:v>0.68117400622187774</c:v>
                </c:pt>
                <c:pt idx="3137">
                  <c:v>0.68135295676438878</c:v>
                </c:pt>
                <c:pt idx="3138">
                  <c:v>0.68157329239659037</c:v>
                </c:pt>
                <c:pt idx="3139">
                  <c:v>0.68185503235054556</c:v>
                </c:pt>
                <c:pt idx="3140">
                  <c:v>0.68223179590928418</c:v>
                </c:pt>
                <c:pt idx="3141">
                  <c:v>0.68274454902242809</c:v>
                </c:pt>
                <c:pt idx="3142">
                  <c:v>0.68332683895747981</c:v>
                </c:pt>
                <c:pt idx="3143">
                  <c:v>0.68367266398088744</c:v>
                </c:pt>
                <c:pt idx="3144">
                  <c:v>0.68401848900429507</c:v>
                </c:pt>
                <c:pt idx="3145">
                  <c:v>0.68448879800283968</c:v>
                </c:pt>
                <c:pt idx="3146">
                  <c:v>0.68476641304563102</c:v>
                </c:pt>
                <c:pt idx="3147">
                  <c:v>0.68476641304563812</c:v>
                </c:pt>
                <c:pt idx="3148">
                  <c:v>0.68483131799656849</c:v>
                </c:pt>
                <c:pt idx="3149">
                  <c:v>0.68489622294749886</c:v>
                </c:pt>
                <c:pt idx="3150">
                  <c:v>0.68499823910402691</c:v>
                </c:pt>
                <c:pt idx="3151">
                  <c:v>0.68499823910403401</c:v>
                </c:pt>
                <c:pt idx="3152">
                  <c:v>0.68511629393808304</c:v>
                </c:pt>
                <c:pt idx="3153">
                  <c:v>0.68522338269767968</c:v>
                </c:pt>
                <c:pt idx="3154">
                  <c:v>0.68535193105830006</c:v>
                </c:pt>
                <c:pt idx="3155">
                  <c:v>0.68550114236369097</c:v>
                </c:pt>
                <c:pt idx="3156">
                  <c:v>0.68568009293180965</c:v>
                </c:pt>
                <c:pt idx="3157">
                  <c:v>0.68590042860076261</c:v>
                </c:pt>
                <c:pt idx="3158">
                  <c:v>0.68618216861049031</c:v>
                </c:pt>
                <c:pt idx="3159">
                  <c:v>0.68655893225621589</c:v>
                </c:pt>
                <c:pt idx="3160">
                  <c:v>0.68707168547191633</c:v>
                </c:pt>
                <c:pt idx="3161">
                  <c:v>0.68753413470216906</c:v>
                </c:pt>
                <c:pt idx="3162">
                  <c:v>0.68753413470217617</c:v>
                </c:pt>
                <c:pt idx="3163">
                  <c:v>0.68755953614686494</c:v>
                </c:pt>
                <c:pt idx="3164">
                  <c:v>0.68755953614687204</c:v>
                </c:pt>
                <c:pt idx="3165">
                  <c:v>0.68758493759156081</c:v>
                </c:pt>
                <c:pt idx="3166">
                  <c:v>0.68761033903624957</c:v>
                </c:pt>
                <c:pt idx="3167">
                  <c:v>0.68762418997419616</c:v>
                </c:pt>
                <c:pt idx="3168">
                  <c:v>0.68762418997420327</c:v>
                </c:pt>
                <c:pt idx="3169">
                  <c:v>0.6876749928635808</c:v>
                </c:pt>
                <c:pt idx="3170">
                  <c:v>0.68772579575295834</c:v>
                </c:pt>
                <c:pt idx="3171">
                  <c:v>0.6878274015317134</c:v>
                </c:pt>
                <c:pt idx="3172">
                  <c:v>0.68795015399252279</c:v>
                </c:pt>
                <c:pt idx="3173">
                  <c:v>0.68809148780244722</c:v>
                </c:pt>
                <c:pt idx="3174">
                  <c:v>0.68825970328322972</c:v>
                </c:pt>
                <c:pt idx="3175">
                  <c:v>0.68846469644014174</c:v>
                </c:pt>
                <c:pt idx="3176">
                  <c:v>0.6887233673074401</c:v>
                </c:pt>
                <c:pt idx="3177">
                  <c:v>0.68906411042695548</c:v>
                </c:pt>
                <c:pt idx="3178">
                  <c:v>0.68909355382371806</c:v>
                </c:pt>
                <c:pt idx="3179">
                  <c:v>0.68909355382372517</c:v>
                </c:pt>
                <c:pt idx="3180">
                  <c:v>0.68920468700337301</c:v>
                </c:pt>
                <c:pt idx="3181">
                  <c:v>0.68931582018302084</c:v>
                </c:pt>
                <c:pt idx="3182">
                  <c:v>0.68932537420760098</c:v>
                </c:pt>
                <c:pt idx="3183">
                  <c:v>0.68932537420760809</c:v>
                </c:pt>
                <c:pt idx="3184">
                  <c:v>0.68944912856039475</c:v>
                </c:pt>
                <c:pt idx="3185">
                  <c:v>0.68955590033729997</c:v>
                </c:pt>
                <c:pt idx="3186">
                  <c:v>0.6896855737362042</c:v>
                </c:pt>
                <c:pt idx="3187">
                  <c:v>0.68983590552771712</c:v>
                </c:pt>
                <c:pt idx="3188">
                  <c:v>0.69001650464409836</c:v>
                </c:pt>
                <c:pt idx="3189">
                  <c:v>0.69023918227716596</c:v>
                </c:pt>
                <c:pt idx="3190">
                  <c:v>0.69052449065654353</c:v>
                </c:pt>
                <c:pt idx="3191">
                  <c:v>0.69090681233132467</c:v>
                </c:pt>
                <c:pt idx="3192">
                  <c:v>0.69142599271683691</c:v>
                </c:pt>
                <c:pt idx="3193">
                  <c:v>0.69188992532566973</c:v>
                </c:pt>
                <c:pt idx="3194">
                  <c:v>0.69235385793450255</c:v>
                </c:pt>
                <c:pt idx="3195">
                  <c:v>0.69280884262173859</c:v>
                </c:pt>
                <c:pt idx="3196">
                  <c:v>0.69298827921101391</c:v>
                </c:pt>
                <c:pt idx="3197">
                  <c:v>0.69298827921102102</c:v>
                </c:pt>
                <c:pt idx="3198">
                  <c:v>0.69341761049736284</c:v>
                </c:pt>
                <c:pt idx="3199">
                  <c:v>0.69342069307288834</c:v>
                </c:pt>
                <c:pt idx="3200">
                  <c:v>0.69342069307289544</c:v>
                </c:pt>
                <c:pt idx="3201">
                  <c:v>0.6935264678655404</c:v>
                </c:pt>
                <c:pt idx="3202">
                  <c:v>0.69363224265818535</c:v>
                </c:pt>
                <c:pt idx="3203">
                  <c:v>0.69365251484416057</c:v>
                </c:pt>
                <c:pt idx="3204">
                  <c:v>0.69365251484416768</c:v>
                </c:pt>
                <c:pt idx="3205">
                  <c:v>0.6937755937654525</c:v>
                </c:pt>
                <c:pt idx="3206">
                  <c:v>0.69388240045878047</c:v>
                </c:pt>
                <c:pt idx="3207">
                  <c:v>0.69401193726302879</c:v>
                </c:pt>
                <c:pt idx="3208">
                  <c:v>0.69416213207791744</c:v>
                </c:pt>
                <c:pt idx="3209">
                  <c:v>0.69434252973942845</c:v>
                </c:pt>
                <c:pt idx="3210">
                  <c:v>0.69456492083991295</c:v>
                </c:pt>
                <c:pt idx="3211">
                  <c:v>0.69484979219717025</c:v>
                </c:pt>
                <c:pt idx="3212">
                  <c:v>0.69523143358979289</c:v>
                </c:pt>
                <c:pt idx="3213">
                  <c:v>0.69574984102739246</c:v>
                </c:pt>
                <c:pt idx="3214">
                  <c:v>0.6963307733981865</c:v>
                </c:pt>
                <c:pt idx="3215">
                  <c:v>0.69667356737158781</c:v>
                </c:pt>
                <c:pt idx="3216">
                  <c:v>0.69701636134498912</c:v>
                </c:pt>
                <c:pt idx="3217">
                  <c:v>0.69748523327239786</c:v>
                </c:pt>
                <c:pt idx="3218">
                  <c:v>0.69774783389655293</c:v>
                </c:pt>
                <c:pt idx="3219">
                  <c:v>0.69774783389656003</c:v>
                </c:pt>
                <c:pt idx="3220">
                  <c:v>0.69781289912690581</c:v>
                </c:pt>
                <c:pt idx="3221">
                  <c:v>0.69787796435725158</c:v>
                </c:pt>
                <c:pt idx="3222">
                  <c:v>0.69797965962587893</c:v>
                </c:pt>
                <c:pt idx="3223">
                  <c:v>0.69797965962588604</c:v>
                </c:pt>
                <c:pt idx="3224">
                  <c:v>0.69809773410636333</c:v>
                </c:pt>
                <c:pt idx="3225">
                  <c:v>0.69820482159512087</c:v>
                </c:pt>
                <c:pt idx="3226">
                  <c:v>0.69833337362396575</c:v>
                </c:pt>
                <c:pt idx="3227">
                  <c:v>0.69848258851552691</c:v>
                </c:pt>
                <c:pt idx="3228">
                  <c:v>0.69866154437633865</c:v>
                </c:pt>
                <c:pt idx="3229">
                  <c:v>0.69888188754982039</c:v>
                </c:pt>
                <c:pt idx="3230">
                  <c:v>0.69916363898224476</c:v>
                </c:pt>
                <c:pt idx="3231">
                  <c:v>0.69954042043034348</c:v>
                </c:pt>
                <c:pt idx="3232">
                  <c:v>0.70005319463394466</c:v>
                </c:pt>
                <c:pt idx="3233">
                  <c:v>0.70063548021097988</c:v>
                </c:pt>
                <c:pt idx="3234">
                  <c:v>0.70098129364816808</c:v>
                </c:pt>
                <c:pt idx="3235">
                  <c:v>0.70132710708535628</c:v>
                </c:pt>
                <c:pt idx="3236">
                  <c:v>0.70179741095949288</c:v>
                </c:pt>
                <c:pt idx="3237">
                  <c:v>0.70207497458178458</c:v>
                </c:pt>
                <c:pt idx="3238">
                  <c:v>0.70207497458179169</c:v>
                </c:pt>
                <c:pt idx="3239">
                  <c:v>0.70213988019671791</c:v>
                </c:pt>
                <c:pt idx="3240">
                  <c:v>0.70220478581164414</c:v>
                </c:pt>
                <c:pt idx="3241">
                  <c:v>0.70230680039931981</c:v>
                </c:pt>
                <c:pt idx="3242">
                  <c:v>0.70230680039932691</c:v>
                </c:pt>
                <c:pt idx="3243">
                  <c:v>0.70242485528709997</c:v>
                </c:pt>
                <c:pt idx="3244">
                  <c:v>0.70253194402938957</c:v>
                </c:pt>
                <c:pt idx="3245">
                  <c:v>0.70266049238438977</c:v>
                </c:pt>
                <c:pt idx="3246">
                  <c:v>0.70280970367845141</c:v>
                </c:pt>
                <c:pt idx="3247">
                  <c:v>0.70298865423199797</c:v>
                </c:pt>
                <c:pt idx="3248">
                  <c:v>0.7032089898796533</c:v>
                </c:pt>
                <c:pt idx="3249">
                  <c:v>0.70349072985720373</c:v>
                </c:pt>
                <c:pt idx="3250">
                  <c:v>0.70386749345268729</c:v>
                </c:pt>
                <c:pt idx="3251">
                  <c:v>0.70438024660915433</c:v>
                </c:pt>
                <c:pt idx="3252">
                  <c:v>0.70496253653526053</c:v>
                </c:pt>
                <c:pt idx="3253">
                  <c:v>0.70530836153486576</c:v>
                </c:pt>
                <c:pt idx="3254">
                  <c:v>0.70565418653447098</c:v>
                </c:pt>
                <c:pt idx="3255">
                  <c:v>0.7061244955224909</c:v>
                </c:pt>
                <c:pt idx="3256">
                  <c:v>0.70640211161954169</c:v>
                </c:pt>
                <c:pt idx="3257">
                  <c:v>0.7064021116195488</c:v>
                </c:pt>
                <c:pt idx="3258">
                  <c:v>0.70646701657196254</c:v>
                </c:pt>
                <c:pt idx="3259">
                  <c:v>0.70653192152437627</c:v>
                </c:pt>
                <c:pt idx="3260">
                  <c:v>0.70663393761890902</c:v>
                </c:pt>
                <c:pt idx="3261">
                  <c:v>0.70663393761891613</c:v>
                </c:pt>
                <c:pt idx="3262">
                  <c:v>0.70675199244613796</c:v>
                </c:pt>
                <c:pt idx="3263">
                  <c:v>0.7068590812027955</c:v>
                </c:pt>
                <c:pt idx="3264">
                  <c:v>0.70698762955831584</c:v>
                </c:pt>
                <c:pt idx="3265">
                  <c:v>0.70713684085729467</c:v>
                </c:pt>
                <c:pt idx="3266">
                  <c:v>0.70731579141647516</c:v>
                </c:pt>
                <c:pt idx="3267">
                  <c:v>0.70753612707259927</c:v>
                </c:pt>
                <c:pt idx="3268">
                  <c:v>0.70781786706285865</c:v>
                </c:pt>
                <c:pt idx="3269">
                  <c:v>0.70819463067821986</c:v>
                </c:pt>
                <c:pt idx="3270">
                  <c:v>0.7087073838581216</c:v>
                </c:pt>
                <c:pt idx="3271">
                  <c:v>0.70928967377938723</c:v>
                </c:pt>
                <c:pt idx="3272">
                  <c:v>0.70963549876611742</c:v>
                </c:pt>
                <c:pt idx="3273">
                  <c:v>0.70998132375284762</c:v>
                </c:pt>
                <c:pt idx="3274">
                  <c:v>0.7104516327351742</c:v>
                </c:pt>
                <c:pt idx="3275">
                  <c:v>0.71072924587749953</c:v>
                </c:pt>
                <c:pt idx="3276">
                  <c:v>0.71072924587750663</c:v>
                </c:pt>
                <c:pt idx="3277">
                  <c:v>0.71079415083035835</c:v>
                </c:pt>
                <c:pt idx="3278">
                  <c:v>0.71085905578321007</c:v>
                </c:pt>
                <c:pt idx="3279">
                  <c:v>0.7109610720231998</c:v>
                </c:pt>
                <c:pt idx="3280">
                  <c:v>0.71096107202320691</c:v>
                </c:pt>
                <c:pt idx="3281">
                  <c:v>0.71107912686785557</c:v>
                </c:pt>
                <c:pt idx="3282">
                  <c:v>0.71118621563176887</c:v>
                </c:pt>
                <c:pt idx="3283">
                  <c:v>0.71131476400002847</c:v>
                </c:pt>
                <c:pt idx="3284">
                  <c:v>0.71146397531499794</c:v>
                </c:pt>
                <c:pt idx="3285">
                  <c:v>0.71164292589647626</c:v>
                </c:pt>
                <c:pt idx="3286">
                  <c:v>0.71186326158460189</c:v>
                </c:pt>
                <c:pt idx="3287">
                  <c:v>0.71214500162342542</c:v>
                </c:pt>
                <c:pt idx="3288">
                  <c:v>0.71252176531453104</c:v>
                </c:pt>
                <c:pt idx="3289">
                  <c:v>0.71303451858373368</c:v>
                </c:pt>
                <c:pt idx="3290">
                  <c:v>0.71361680848655384</c:v>
                </c:pt>
                <c:pt idx="3291">
                  <c:v>0.71396263342422228</c:v>
                </c:pt>
                <c:pt idx="3292">
                  <c:v>0.71430845836189072</c:v>
                </c:pt>
                <c:pt idx="3293">
                  <c:v>0.71477876732252366</c:v>
                </c:pt>
                <c:pt idx="3294">
                  <c:v>0.71505637791477394</c:v>
                </c:pt>
                <c:pt idx="3295">
                  <c:v>0.71505637791478105</c:v>
                </c:pt>
                <c:pt idx="3296">
                  <c:v>0.71512128287020149</c:v>
                </c:pt>
                <c:pt idx="3297">
                  <c:v>0.71518618782562193</c:v>
                </c:pt>
                <c:pt idx="3298">
                  <c:v>0.71528820417776062</c:v>
                </c:pt>
                <c:pt idx="3299">
                  <c:v>0.71528820417776773</c:v>
                </c:pt>
                <c:pt idx="3300">
                  <c:v>0.71540625903665123</c:v>
                </c:pt>
                <c:pt idx="3301">
                  <c:v>0.71551334780636311</c:v>
                </c:pt>
                <c:pt idx="3302">
                  <c:v>0.7156418961848835</c:v>
                </c:pt>
                <c:pt idx="3303">
                  <c:v>0.7157911075127189</c:v>
                </c:pt>
                <c:pt idx="3304">
                  <c:v>0.71597005811214176</c:v>
                </c:pt>
                <c:pt idx="3305">
                  <c:v>0.71619039382601979</c:v>
                </c:pt>
                <c:pt idx="3306">
                  <c:v>0.71647213390392461</c:v>
                </c:pt>
                <c:pt idx="3307">
                  <c:v>0.71684889765598425</c:v>
                </c:pt>
                <c:pt idx="3308">
                  <c:v>0.71736165099705107</c:v>
                </c:pt>
                <c:pt idx="3309">
                  <c:v>0.71794394088503011</c:v>
                </c:pt>
                <c:pt idx="3310">
                  <c:v>0.71828976578321602</c:v>
                </c:pt>
                <c:pt idx="3311">
                  <c:v>0.71863559068140193</c:v>
                </c:pt>
                <c:pt idx="3312">
                  <c:v>0.71910589962457661</c:v>
                </c:pt>
                <c:pt idx="3313">
                  <c:v>0.71938350816684904</c:v>
                </c:pt>
                <c:pt idx="3314">
                  <c:v>0.71938350816685614</c:v>
                </c:pt>
                <c:pt idx="3315">
                  <c:v>0.71944841312434593</c:v>
                </c:pt>
                <c:pt idx="3316">
                  <c:v>0.71951331808183572</c:v>
                </c:pt>
                <c:pt idx="3317">
                  <c:v>0.71961533452381954</c:v>
                </c:pt>
                <c:pt idx="3318">
                  <c:v>0.71961533452382664</c:v>
                </c:pt>
                <c:pt idx="3319">
                  <c:v>0.71973338939412534</c:v>
                </c:pt>
                <c:pt idx="3320">
                  <c:v>0.71984047816848273</c:v>
                </c:pt>
                <c:pt idx="3321">
                  <c:v>0.71996902655522643</c:v>
                </c:pt>
                <c:pt idx="3322">
                  <c:v>0.72011823789337237</c:v>
                </c:pt>
                <c:pt idx="3323">
                  <c:v>0.72029718850717606</c:v>
                </c:pt>
                <c:pt idx="3324">
                  <c:v>0.72051752424169202</c:v>
                </c:pt>
                <c:pt idx="3325">
                  <c:v>0.72079926435091646</c:v>
                </c:pt>
                <c:pt idx="3326">
                  <c:v>0.72086746840201477</c:v>
                </c:pt>
                <c:pt idx="3327">
                  <c:v>0.72086746840202187</c:v>
                </c:pt>
                <c:pt idx="3328">
                  <c:v>0.72089287000269564</c:v>
                </c:pt>
                <c:pt idx="3329">
                  <c:v>0.72089287000270275</c:v>
                </c:pt>
                <c:pt idx="3330">
                  <c:v>0.72091827160337651</c:v>
                </c:pt>
                <c:pt idx="3331">
                  <c:v>0.72094367320405028</c:v>
                </c:pt>
                <c:pt idx="3332">
                  <c:v>0.72095751089173521</c:v>
                </c:pt>
                <c:pt idx="3333">
                  <c:v>0.72095751089174231</c:v>
                </c:pt>
                <c:pt idx="3334">
                  <c:v>0.72100831409308985</c:v>
                </c:pt>
                <c:pt idx="3335">
                  <c:v>0.72105911729443739</c:v>
                </c:pt>
                <c:pt idx="3336">
                  <c:v>0.72116072369713247</c:v>
                </c:pt>
                <c:pt idx="3337">
                  <c:v>0.72128347622949618</c:v>
                </c:pt>
                <c:pt idx="3338">
                  <c:v>0.72142481029594419</c:v>
                </c:pt>
                <c:pt idx="3339">
                  <c:v>0.72159302608404119</c:v>
                </c:pt>
                <c:pt idx="3340">
                  <c:v>0.72179801968876234</c:v>
                </c:pt>
                <c:pt idx="3341">
                  <c:v>0.7220566912192109</c:v>
                </c:pt>
                <c:pt idx="3342">
                  <c:v>0.72239743537414947</c:v>
                </c:pt>
                <c:pt idx="3343">
                  <c:v>0.72286318520343307</c:v>
                </c:pt>
                <c:pt idx="3344">
                  <c:v>0.72344315061416198</c:v>
                </c:pt>
                <c:pt idx="3345">
                  <c:v>0.72371064440360189</c:v>
                </c:pt>
                <c:pt idx="3346">
                  <c:v>0.72371064440360899</c:v>
                </c:pt>
                <c:pt idx="3347">
                  <c:v>0.72380888387041009</c:v>
                </c:pt>
                <c:pt idx="3348">
                  <c:v>0.72390712333721119</c:v>
                </c:pt>
                <c:pt idx="3349">
                  <c:v>0.72394246344268376</c:v>
                </c:pt>
                <c:pt idx="3350">
                  <c:v>0.72394246344269086</c:v>
                </c:pt>
                <c:pt idx="3351">
                  <c:v>0.72406457995037754</c:v>
                </c:pt>
                <c:pt idx="3352">
                  <c:v>0.72417143942798012</c:v>
                </c:pt>
                <c:pt idx="3353">
                  <c:v>0.72430078518489016</c:v>
                </c:pt>
                <c:pt idx="3354">
                  <c:v>0.72445078955315412</c:v>
                </c:pt>
                <c:pt idx="3355">
                  <c:v>0.72463090683148146</c:v>
                </c:pt>
                <c:pt idx="3356">
                  <c:v>0.72485289937232533</c:v>
                </c:pt>
                <c:pt idx="3357">
                  <c:v>0.72513716301759257</c:v>
                </c:pt>
                <c:pt idx="3358">
                  <c:v>0.72551785823063142</c:v>
                </c:pt>
                <c:pt idx="3359">
                  <c:v>0.72603518416867652</c:v>
                </c:pt>
                <c:pt idx="3360">
                  <c:v>0.72632161255009142</c:v>
                </c:pt>
                <c:pt idx="3361">
                  <c:v>0.72632161255009853</c:v>
                </c:pt>
                <c:pt idx="3362">
                  <c:v>0.72665116133691987</c:v>
                </c:pt>
                <c:pt idx="3363">
                  <c:v>0.72698071012374121</c:v>
                </c:pt>
                <c:pt idx="3364">
                  <c:v>0.72746662942141382</c:v>
                </c:pt>
                <c:pt idx="3365">
                  <c:v>0.72803777598606378</c:v>
                </c:pt>
                <c:pt idx="3366">
                  <c:v>0.72803777598607089</c:v>
                </c:pt>
                <c:pt idx="3367">
                  <c:v>0.72810563804804895</c:v>
                </c:pt>
                <c:pt idx="3368">
                  <c:v>0.72817350011002702</c:v>
                </c:pt>
                <c:pt idx="3369">
                  <c:v>0.72826960404997321</c:v>
                </c:pt>
                <c:pt idx="3370">
                  <c:v>0.72826960404998031</c:v>
                </c:pt>
                <c:pt idx="3371">
                  <c:v>0.72838802110169576</c:v>
                </c:pt>
                <c:pt idx="3372">
                  <c:v>0.72849508715844757</c:v>
                </c:pt>
                <c:pt idx="3373">
                  <c:v>0.72862370397983878</c:v>
                </c:pt>
                <c:pt idx="3374">
                  <c:v>0.72877298251669709</c:v>
                </c:pt>
                <c:pt idx="3375">
                  <c:v>0.72895203220652938</c:v>
                </c:pt>
                <c:pt idx="3376">
                  <c:v>0.72917250846104809</c:v>
                </c:pt>
                <c:pt idx="3377">
                  <c:v>0.72945446246020851</c:v>
                </c:pt>
                <c:pt idx="3378">
                  <c:v>0.72983155960404622</c:v>
                </c:pt>
                <c:pt idx="3379">
                  <c:v>0.73034470557152065</c:v>
                </c:pt>
                <c:pt idx="3380">
                  <c:v>0.73092691347457728</c:v>
                </c:pt>
                <c:pt idx="3381">
                  <c:v>0.73127252302442158</c:v>
                </c:pt>
                <c:pt idx="3382">
                  <c:v>0.73161813257426589</c:v>
                </c:pt>
                <c:pt idx="3383">
                  <c:v>0.73208834582226989</c:v>
                </c:pt>
                <c:pt idx="3384">
                  <c:v>0.73236491241906665</c:v>
                </c:pt>
                <c:pt idx="3385">
                  <c:v>0.73236491241907375</c:v>
                </c:pt>
                <c:pt idx="3386">
                  <c:v>0.73242982964742687</c:v>
                </c:pt>
                <c:pt idx="3387">
                  <c:v>0.73249474687577998</c:v>
                </c:pt>
                <c:pt idx="3388">
                  <c:v>0.73259673861490482</c:v>
                </c:pt>
                <c:pt idx="3389">
                  <c:v>0.73259673861491192</c:v>
                </c:pt>
                <c:pt idx="3390">
                  <c:v>0.73271479498632952</c:v>
                </c:pt>
                <c:pt idx="3391">
                  <c:v>0.73282188365387535</c:v>
                </c:pt>
                <c:pt idx="3392">
                  <c:v>0.73295043230990653</c:v>
                </c:pt>
                <c:pt idx="3393">
                  <c:v>0.73309964390722082</c:v>
                </c:pt>
                <c:pt idx="3394">
                  <c:v>0.73327859490502734</c:v>
                </c:pt>
                <c:pt idx="3395">
                  <c:v>0.73349893118357457</c:v>
                </c:pt>
                <c:pt idx="3396">
                  <c:v>0.73378067212103826</c:v>
                </c:pt>
                <c:pt idx="3397">
                  <c:v>0.73415743721270099</c:v>
                </c:pt>
                <c:pt idx="3398">
                  <c:v>0.73467019213316498</c:v>
                </c:pt>
                <c:pt idx="3399">
                  <c:v>0.73525248169496205</c:v>
                </c:pt>
                <c:pt idx="3400">
                  <c:v>0.73559830572542195</c:v>
                </c:pt>
                <c:pt idx="3401">
                  <c:v>0.73594412975588186</c:v>
                </c:pt>
                <c:pt idx="3402">
                  <c:v>0.73641443831536746</c:v>
                </c:pt>
                <c:pt idx="3403">
                  <c:v>0.73669204392269527</c:v>
                </c:pt>
                <c:pt idx="3404">
                  <c:v>0.73669204392270238</c:v>
                </c:pt>
                <c:pt idx="3405">
                  <c:v>0.73675694893003196</c:v>
                </c:pt>
                <c:pt idx="3406">
                  <c:v>0.73682185393736155</c:v>
                </c:pt>
                <c:pt idx="3407">
                  <c:v>0.73692387021443584</c:v>
                </c:pt>
                <c:pt idx="3408">
                  <c:v>0.73692387021444294</c:v>
                </c:pt>
                <c:pt idx="3409">
                  <c:v>0.73704192508317989</c:v>
                </c:pt>
                <c:pt idx="3410">
                  <c:v>0.73714901385389797</c:v>
                </c:pt>
                <c:pt idx="3411">
                  <c:v>0.73727756223611784</c:v>
                </c:pt>
                <c:pt idx="3412">
                  <c:v>0.73742677356826325</c:v>
                </c:pt>
                <c:pt idx="3413">
                  <c:v>0.73760572417379178</c:v>
                </c:pt>
                <c:pt idx="3414">
                  <c:v>0.73782605989640249</c:v>
                </c:pt>
                <c:pt idx="3415">
                  <c:v>0.73810779998757092</c:v>
                </c:pt>
                <c:pt idx="3416">
                  <c:v>0.73848456376031313</c:v>
                </c:pt>
                <c:pt idx="3417">
                  <c:v>0.73899731712576522</c:v>
                </c:pt>
                <c:pt idx="3418">
                  <c:v>0.73957960700870784</c:v>
                </c:pt>
                <c:pt idx="3419">
                  <c:v>0.73992543189349635</c:v>
                </c:pt>
                <c:pt idx="3420">
                  <c:v>0.74027125677828487</c:v>
                </c:pt>
                <c:pt idx="3421">
                  <c:v>0.74074156571553551</c:v>
                </c:pt>
                <c:pt idx="3422">
                  <c:v>0.74101917374594983</c:v>
                </c:pt>
                <c:pt idx="3423">
                  <c:v>0.74101917374595694</c:v>
                </c:pt>
                <c:pt idx="3424">
                  <c:v>0.74108407870416482</c:v>
                </c:pt>
                <c:pt idx="3425">
                  <c:v>0.7411489836623727</c:v>
                </c:pt>
                <c:pt idx="3426">
                  <c:v>0.74125100012593448</c:v>
                </c:pt>
                <c:pt idx="3427">
                  <c:v>0.74125100012594158</c:v>
                </c:pt>
                <c:pt idx="3428">
                  <c:v>0.74136905499906047</c:v>
                </c:pt>
                <c:pt idx="3429">
                  <c:v>0.74147614377455451</c:v>
                </c:pt>
                <c:pt idx="3430">
                  <c:v>0.74160469216331737</c:v>
                </c:pt>
                <c:pt idx="3431">
                  <c:v>0.74175390350399373</c:v>
                </c:pt>
                <c:pt idx="3432">
                  <c:v>0.74193285412132692</c:v>
                </c:pt>
                <c:pt idx="3433">
                  <c:v>0.74215318986090806</c:v>
                </c:pt>
                <c:pt idx="3434">
                  <c:v>0.74243492997781935</c:v>
                </c:pt>
                <c:pt idx="3435">
                  <c:v>0.74281169379071643</c:v>
                </c:pt>
                <c:pt idx="3436">
                  <c:v>0.74332444720350976</c:v>
                </c:pt>
                <c:pt idx="3437">
                  <c:v>0.74390673707667576</c:v>
                </c:pt>
                <c:pt idx="3438">
                  <c:v>0.74425256193545486</c:v>
                </c:pt>
                <c:pt idx="3439">
                  <c:v>0.74459838679423396</c:v>
                </c:pt>
                <c:pt idx="3440">
                  <c:v>0.74506869571998446</c:v>
                </c:pt>
                <c:pt idx="3441">
                  <c:v>0.74534630221628362</c:v>
                </c:pt>
                <c:pt idx="3442">
                  <c:v>0.74534630221629072</c:v>
                </c:pt>
                <c:pt idx="3443">
                  <c:v>0.74541120717584641</c:v>
                </c:pt>
                <c:pt idx="3444">
                  <c:v>0.7454761121354021</c:v>
                </c:pt>
                <c:pt idx="3445">
                  <c:v>0.74557812866700413</c:v>
                </c:pt>
                <c:pt idx="3446">
                  <c:v>0.74557812866701123</c:v>
                </c:pt>
                <c:pt idx="3447">
                  <c:v>0.74569618354869616</c:v>
                </c:pt>
                <c:pt idx="3448">
                  <c:v>0.7458032723276864</c:v>
                </c:pt>
                <c:pt idx="3449">
                  <c:v>0.74593182072263153</c:v>
                </c:pt>
                <c:pt idx="3450">
                  <c:v>0.74608103207106047</c:v>
                </c:pt>
                <c:pt idx="3451">
                  <c:v>0.74625998269920635</c:v>
                </c:pt>
                <c:pt idx="3452">
                  <c:v>0.74648031845430496</c:v>
                </c:pt>
                <c:pt idx="3453">
                  <c:v>0.74676205859476519</c:v>
                </c:pt>
                <c:pt idx="3454">
                  <c:v>0.74713882244439078</c:v>
                </c:pt>
                <c:pt idx="3455">
                  <c:v>0.74765157590048714</c:v>
                </c:pt>
                <c:pt idx="3456">
                  <c:v>0.7482338657647094</c:v>
                </c:pt>
                <c:pt idx="3457">
                  <c:v>0.74857969059969764</c:v>
                </c:pt>
                <c:pt idx="3458">
                  <c:v>0.74892551543468588</c:v>
                </c:pt>
                <c:pt idx="3459">
                  <c:v>0.74939582434991603</c:v>
                </c:pt>
                <c:pt idx="3460">
                  <c:v>0.74967342962121386</c:v>
                </c:pt>
                <c:pt idx="3461">
                  <c:v>0.74967342962122097</c:v>
                </c:pt>
                <c:pt idx="3462">
                  <c:v>0.74973833458202022</c:v>
                </c:pt>
                <c:pt idx="3463">
                  <c:v>0.74980323954281947</c:v>
                </c:pt>
                <c:pt idx="3464">
                  <c:v>0.74990525612865611</c:v>
                </c:pt>
                <c:pt idx="3465">
                  <c:v>0.74990525612866321</c:v>
                </c:pt>
                <c:pt idx="3466">
                  <c:v>0.7500233110172273</c:v>
                </c:pt>
                <c:pt idx="3467">
                  <c:v>0.75013039979902396</c:v>
                </c:pt>
                <c:pt idx="3468">
                  <c:v>0.75025894819893246</c:v>
                </c:pt>
                <c:pt idx="3469">
                  <c:v>0.75040815955358542</c:v>
                </c:pt>
                <c:pt idx="3470">
                  <c:v>0.75058711019041202</c:v>
                </c:pt>
                <c:pt idx="3471">
                  <c:v>0.75080744595796844</c:v>
                </c:pt>
                <c:pt idx="3472">
                  <c:v>0.75108918611733444</c:v>
                </c:pt>
                <c:pt idx="3473">
                  <c:v>0.751465949996447</c:v>
                </c:pt>
                <c:pt idx="3474">
                  <c:v>0.751978703487308</c:v>
                </c:pt>
                <c:pt idx="3475">
                  <c:v>0.75256099334434889</c:v>
                </c:pt>
                <c:pt idx="3476">
                  <c:v>0.75290681816023775</c:v>
                </c:pt>
                <c:pt idx="3477">
                  <c:v>0.7532526429761266</c:v>
                </c:pt>
                <c:pt idx="3478">
                  <c:v>0.75372295188291105</c:v>
                </c:pt>
                <c:pt idx="3479">
                  <c:v>0.75400055615567885</c:v>
                </c:pt>
                <c:pt idx="3480">
                  <c:v>0.75400055615568595</c:v>
                </c:pt>
                <c:pt idx="3481">
                  <c:v>0.75406546111748851</c:v>
                </c:pt>
                <c:pt idx="3482">
                  <c:v>0.75413036607929107</c:v>
                </c:pt>
                <c:pt idx="3483">
                  <c:v>0.75420080021202474</c:v>
                </c:pt>
                <c:pt idx="3484">
                  <c:v>0.75420080021203184</c:v>
                </c:pt>
                <c:pt idx="3485">
                  <c:v>0.75422620145458552</c:v>
                </c:pt>
                <c:pt idx="3486">
                  <c:v>0.75422620145459263</c:v>
                </c:pt>
                <c:pt idx="3487">
                  <c:v>0.75423238112684421</c:v>
                </c:pt>
                <c:pt idx="3488">
                  <c:v>0.75423238112685131</c:v>
                </c:pt>
                <c:pt idx="3489">
                  <c:v>0.7542385607991029</c:v>
                </c:pt>
                <c:pt idx="3490">
                  <c:v>0.75424474047135448</c:v>
                </c:pt>
                <c:pt idx="3491">
                  <c:v>0.75425709981585765</c:v>
                </c:pt>
                <c:pt idx="3492">
                  <c:v>0.75428181850486398</c:v>
                </c:pt>
                <c:pt idx="3493">
                  <c:v>0.75429087249629667</c:v>
                </c:pt>
                <c:pt idx="3494">
                  <c:v>0.75429087249630578</c:v>
                </c:pt>
                <c:pt idx="3495">
                  <c:v>0.75434030987431844</c:v>
                </c:pt>
                <c:pt idx="3496">
                  <c:v>0.7543897472523311</c:v>
                </c:pt>
                <c:pt idx="3497">
                  <c:v>0.75448862200835642</c:v>
                </c:pt>
                <c:pt idx="3498">
                  <c:v>0.7546110535111169</c:v>
                </c:pt>
                <c:pt idx="3499">
                  <c:v>0.75475125980433511</c:v>
                </c:pt>
                <c:pt idx="3500">
                  <c:v>0.75491812247312007</c:v>
                </c:pt>
                <c:pt idx="3501">
                  <c:v>0.75512114780601947</c:v>
                </c:pt>
                <c:pt idx="3502">
                  <c:v>0.75537690742933727</c:v>
                </c:pt>
                <c:pt idx="3503">
                  <c:v>0.75571310771666855</c:v>
                </c:pt>
                <c:pt idx="3504">
                  <c:v>0.75617239406578174</c:v>
                </c:pt>
                <c:pt idx="3505">
                  <c:v>0.75675022147325988</c:v>
                </c:pt>
                <c:pt idx="3506">
                  <c:v>0.75713243078900272</c:v>
                </c:pt>
                <c:pt idx="3507">
                  <c:v>0.75751464010474556</c:v>
                </c:pt>
                <c:pt idx="3508">
                  <c:v>0.75799081659363232</c:v>
                </c:pt>
                <c:pt idx="3509">
                  <c:v>0.75832769098963426</c:v>
                </c:pt>
                <c:pt idx="3510">
                  <c:v>0.75832769098964137</c:v>
                </c:pt>
                <c:pt idx="3511">
                  <c:v>0.75845088230909086</c:v>
                </c:pt>
                <c:pt idx="3512">
                  <c:v>0.75855951403886646</c:v>
                </c:pt>
                <c:pt idx="3513">
                  <c:v>0.75855951403887356</c:v>
                </c:pt>
                <c:pt idx="3514">
                  <c:v>0.75868270535832305</c:v>
                </c:pt>
                <c:pt idx="3515">
                  <c:v>0.75878951026490082</c:v>
                </c:pt>
                <c:pt idx="3516">
                  <c:v>0.75891907439649364</c:v>
                </c:pt>
                <c:pt idx="3517">
                  <c:v>0.75906929820469593</c:v>
                </c:pt>
                <c:pt idx="3518">
                  <c:v>0.75924973792632089</c:v>
                </c:pt>
                <c:pt idx="3519">
                  <c:v>0.75947218901633629</c:v>
                </c:pt>
                <c:pt idx="3520">
                  <c:v>0.7596549427492949</c:v>
                </c:pt>
                <c:pt idx="3521">
                  <c:v>0.75965494274930201</c:v>
                </c:pt>
                <c:pt idx="3522">
                  <c:v>0.759939905526826</c:v>
                </c:pt>
                <c:pt idx="3523">
                  <c:v>0.76022486830434999</c:v>
                </c:pt>
                <c:pt idx="3524">
                  <c:v>0.76079479385939797</c:v>
                </c:pt>
                <c:pt idx="3525">
                  <c:v>0.76140199559354627</c:v>
                </c:pt>
                <c:pt idx="3526">
                  <c:v>0.76184954396721682</c:v>
                </c:pt>
                <c:pt idx="3527">
                  <c:v>0.76229709234088738</c:v>
                </c:pt>
                <c:pt idx="3528">
                  <c:v>0.76265482853799138</c:v>
                </c:pt>
                <c:pt idx="3529">
                  <c:v>0.76265482853799849</c:v>
                </c:pt>
                <c:pt idx="3530">
                  <c:v>0.76276597169042704</c:v>
                </c:pt>
                <c:pt idx="3531">
                  <c:v>0.76287711484285559</c:v>
                </c:pt>
                <c:pt idx="3532">
                  <c:v>0.76288664759954661</c:v>
                </c:pt>
                <c:pt idx="3533">
                  <c:v>0.76288664759955371</c:v>
                </c:pt>
                <c:pt idx="3534">
                  <c:v>0.7630103985549882</c:v>
                </c:pt>
                <c:pt idx="3535">
                  <c:v>0.76311717110912747</c:v>
                </c:pt>
                <c:pt idx="3536">
                  <c:v>0.76324684450962366</c:v>
                </c:pt>
                <c:pt idx="3537">
                  <c:v>0.76339717654019323</c:v>
                </c:pt>
                <c:pt idx="3538">
                  <c:v>0.76357777592225928</c:v>
                </c:pt>
                <c:pt idx="3539">
                  <c:v>0.76380045395902996</c:v>
                </c:pt>
                <c:pt idx="3540">
                  <c:v>0.76408576294445374</c:v>
                </c:pt>
                <c:pt idx="3541">
                  <c:v>0.76446808556631418</c:v>
                </c:pt>
                <c:pt idx="3542">
                  <c:v>0.76498726702525588</c:v>
                </c:pt>
                <c:pt idx="3543">
                  <c:v>0.76545119840060882</c:v>
                </c:pt>
                <c:pt idx="3544">
                  <c:v>0.76591512977596177</c:v>
                </c:pt>
                <c:pt idx="3545">
                  <c:v>0.76637011491883245</c:v>
                </c:pt>
                <c:pt idx="3546">
                  <c:v>0.76679944777733877</c:v>
                </c:pt>
                <c:pt idx="3547">
                  <c:v>0.76698196972428367</c:v>
                </c:pt>
                <c:pt idx="3548">
                  <c:v>0.76698196972429078</c:v>
                </c:pt>
                <c:pt idx="3549">
                  <c:v>0.76708606862411466</c:v>
                </c:pt>
                <c:pt idx="3550">
                  <c:v>0.76719016752393854</c:v>
                </c:pt>
                <c:pt idx="3551">
                  <c:v>0.76721379067156181</c:v>
                </c:pt>
                <c:pt idx="3552">
                  <c:v>0.76721379067156892</c:v>
                </c:pt>
                <c:pt idx="3553">
                  <c:v>0.76733665491694758</c:v>
                </c:pt>
                <c:pt idx="3554">
                  <c:v>0.76744347328524853</c:v>
                </c:pt>
                <c:pt idx="3555">
                  <c:v>0.76757296734971658</c:v>
                </c:pt>
                <c:pt idx="3556">
                  <c:v>0.76772311952564887</c:v>
                </c:pt>
                <c:pt idx="3557">
                  <c:v>0.76790345441222885</c:v>
                </c:pt>
                <c:pt idx="3558">
                  <c:v>0.76812575626441537</c:v>
                </c:pt>
                <c:pt idx="3559">
                  <c:v>0.76841049151745366</c:v>
                </c:pt>
                <c:pt idx="3560">
                  <c:v>0.76879192102287175</c:v>
                </c:pt>
                <c:pt idx="3561">
                  <c:v>0.76931008691862579</c:v>
                </c:pt>
                <c:pt idx="3562">
                  <c:v>0.76989108517345939</c:v>
                </c:pt>
                <c:pt idx="3563">
                  <c:v>0.77023400553318744</c:v>
                </c:pt>
                <c:pt idx="3564">
                  <c:v>0.77057692589291549</c:v>
                </c:pt>
                <c:pt idx="3565">
                  <c:v>0.77104586173280709</c:v>
                </c:pt>
                <c:pt idx="3566">
                  <c:v>0.77130911357918863</c:v>
                </c:pt>
                <c:pt idx="3567">
                  <c:v>0.77130911357919574</c:v>
                </c:pt>
                <c:pt idx="3568">
                  <c:v>0.77137417267924879</c:v>
                </c:pt>
                <c:pt idx="3569">
                  <c:v>0.77143923177930185</c:v>
                </c:pt>
                <c:pt idx="3570">
                  <c:v>0.77154093912127508</c:v>
                </c:pt>
                <c:pt idx="3571">
                  <c:v>0.77154093912128219</c:v>
                </c:pt>
                <c:pt idx="3572">
                  <c:v>0.77165901283456062</c:v>
                </c:pt>
                <c:pt idx="3573">
                  <c:v>0.77176610036033511</c:v>
                </c:pt>
                <c:pt idx="3574">
                  <c:v>0.77189465223166531</c:v>
                </c:pt>
                <c:pt idx="3575">
                  <c:v>0.77204386696391636</c:v>
                </c:pt>
                <c:pt idx="3576">
                  <c:v>0.77222282259156561</c:v>
                </c:pt>
                <c:pt idx="3577">
                  <c:v>0.77244316543386482</c:v>
                </c:pt>
                <c:pt idx="3578">
                  <c:v>0.7727249163624107</c:v>
                </c:pt>
                <c:pt idx="3579">
                  <c:v>0.77310169702512643</c:v>
                </c:pt>
                <c:pt idx="3580">
                  <c:v>0.77361447030286501</c:v>
                </c:pt>
                <c:pt idx="3581">
                  <c:v>0.7741967560713261</c:v>
                </c:pt>
                <c:pt idx="3582">
                  <c:v>0.77454257001710014</c:v>
                </c:pt>
                <c:pt idx="3583">
                  <c:v>0.77488838396287418</c:v>
                </c:pt>
                <c:pt idx="3584">
                  <c:v>0.77535868806200836</c:v>
                </c:pt>
                <c:pt idx="3585">
                  <c:v>0.77563625706044215</c:v>
                </c:pt>
                <c:pt idx="3586">
                  <c:v>0.77563625706044925</c:v>
                </c:pt>
                <c:pt idx="3587">
                  <c:v>0.77570116264655964</c:v>
                </c:pt>
                <c:pt idx="3588">
                  <c:v>0.77576606823267003</c:v>
                </c:pt>
                <c:pt idx="3589">
                  <c:v>0.77586808273050756</c:v>
                </c:pt>
                <c:pt idx="3590">
                  <c:v>0.77586808273051466</c:v>
                </c:pt>
                <c:pt idx="3591">
                  <c:v>0.7759861375972078</c:v>
                </c:pt>
                <c:pt idx="3592">
                  <c:v>0.77609322633241451</c:v>
                </c:pt>
                <c:pt idx="3593">
                  <c:v>0.77622177467392162</c:v>
                </c:pt>
                <c:pt idx="3594">
                  <c:v>0.77637098595122889</c:v>
                </c:pt>
                <c:pt idx="3595">
                  <c:v>0.77654993648136028</c:v>
                </c:pt>
                <c:pt idx="3596">
                  <c:v>0.77677027209542704</c:v>
                </c:pt>
                <c:pt idx="3597">
                  <c:v>0.77705201202199869</c:v>
                </c:pt>
                <c:pt idx="3598">
                  <c:v>0.77742877553797418</c:v>
                </c:pt>
                <c:pt idx="3599">
                  <c:v>0.77794152860070198</c:v>
                </c:pt>
                <c:pt idx="3600">
                  <c:v>0.77852381854616837</c:v>
                </c:pt>
                <c:pt idx="3601">
                  <c:v>0.77886964359727395</c:v>
                </c:pt>
                <c:pt idx="3602">
                  <c:v>0.77921546864837954</c:v>
                </c:pt>
                <c:pt idx="3603">
                  <c:v>0.77968577765917157</c:v>
                </c:pt>
                <c:pt idx="3604">
                  <c:v>0.77996339633517997</c:v>
                </c:pt>
                <c:pt idx="3605">
                  <c:v>0.77996339633518708</c:v>
                </c:pt>
                <c:pt idx="3606">
                  <c:v>0.78002830128489431</c:v>
                </c:pt>
                <c:pt idx="3607">
                  <c:v>0.78009320623460154</c:v>
                </c:pt>
                <c:pt idx="3608">
                  <c:v>0.78019522221636306</c:v>
                </c:pt>
                <c:pt idx="3609">
                  <c:v>0.78019522221637017</c:v>
                </c:pt>
                <c:pt idx="3610">
                  <c:v>0.7803132770292327</c:v>
                </c:pt>
                <c:pt idx="3611">
                  <c:v>0.78042036578004714</c:v>
                </c:pt>
                <c:pt idx="3612">
                  <c:v>0.78054891412522387</c:v>
                </c:pt>
                <c:pt idx="3613">
                  <c:v>0.78069812541123373</c:v>
                </c:pt>
                <c:pt idx="3614">
                  <c:v>0.78087707595232569</c:v>
                </c:pt>
                <c:pt idx="3615">
                  <c:v>0.78109741158249069</c:v>
                </c:pt>
                <c:pt idx="3616">
                  <c:v>0.78137915153335524</c:v>
                </c:pt>
                <c:pt idx="3617">
                  <c:v>0.78175591508727338</c:v>
                </c:pt>
                <c:pt idx="3618">
                  <c:v>0.78226866819473351</c:v>
                </c:pt>
                <c:pt idx="3619">
                  <c:v>0.78285095813095917</c:v>
                </c:pt>
                <c:pt idx="3620">
                  <c:v>0.78319678315748942</c:v>
                </c:pt>
                <c:pt idx="3621">
                  <c:v>0.78354260818401966</c:v>
                </c:pt>
                <c:pt idx="3622">
                  <c:v>0.78401291718394495</c:v>
                </c:pt>
                <c:pt idx="3623">
                  <c:v>0.78429053239256385</c:v>
                </c:pt>
                <c:pt idx="3624">
                  <c:v>0.78429053239257096</c:v>
                </c:pt>
                <c:pt idx="3625">
                  <c:v>0.78435543734333646</c:v>
                </c:pt>
                <c:pt idx="3626">
                  <c:v>0.78442034229410196</c:v>
                </c:pt>
                <c:pt idx="3627">
                  <c:v>0.78452235844355567</c:v>
                </c:pt>
                <c:pt idx="3628">
                  <c:v>0.78452235844356277</c:v>
                </c:pt>
                <c:pt idx="3629">
                  <c:v>0.78464041327670775</c:v>
                </c:pt>
                <c:pt idx="3630">
                  <c:v>0.78474750203593902</c:v>
                </c:pt>
                <c:pt idx="3631">
                  <c:v>0.78487605039591102</c:v>
                </c:pt>
                <c:pt idx="3632">
                  <c:v>0.78502526170048925</c:v>
                </c:pt>
                <c:pt idx="3633">
                  <c:v>0.78520421226747439</c:v>
                </c:pt>
                <c:pt idx="3634">
                  <c:v>0.78542454793480065</c:v>
                </c:pt>
                <c:pt idx="3635">
                  <c:v>0.78570628794205966</c:v>
                </c:pt>
                <c:pt idx="3636">
                  <c:v>0.78608305158393477</c:v>
                </c:pt>
                <c:pt idx="3637">
                  <c:v>0.78659580479509561</c:v>
                </c:pt>
                <c:pt idx="3638">
                  <c:v>0.78717809470990396</c:v>
                </c:pt>
                <c:pt idx="3639">
                  <c:v>0.78752391967946056</c:v>
                </c:pt>
                <c:pt idx="3640">
                  <c:v>0.78753413616462609</c:v>
                </c:pt>
                <c:pt idx="3641">
                  <c:v>0.78753413616463319</c:v>
                </c:pt>
                <c:pt idx="3642">
                  <c:v>0.78755953777358112</c:v>
                </c:pt>
                <c:pt idx="3643">
                  <c:v>0.78755953777358823</c:v>
                </c:pt>
                <c:pt idx="3644">
                  <c:v>0.78758493938253615</c:v>
                </c:pt>
                <c:pt idx="3645">
                  <c:v>0.78761034099148408</c:v>
                </c:pt>
                <c:pt idx="3646">
                  <c:v>0.78762417788224892</c:v>
                </c:pt>
                <c:pt idx="3647">
                  <c:v>0.78762417788225603</c:v>
                </c:pt>
                <c:pt idx="3648">
                  <c:v>0.78767498110015188</c:v>
                </c:pt>
                <c:pt idx="3649">
                  <c:v>0.78772578431804774</c:v>
                </c:pt>
                <c:pt idx="3650">
                  <c:v>0.78782739075383945</c:v>
                </c:pt>
                <c:pt idx="3651">
                  <c:v>0.78795014328983948</c:v>
                </c:pt>
                <c:pt idx="3652">
                  <c:v>0.78809147736972318</c:v>
                </c:pt>
                <c:pt idx="3653">
                  <c:v>0.78825969317387823</c:v>
                </c:pt>
                <c:pt idx="3654">
                  <c:v>0.78846468680201165</c:v>
                </c:pt>
                <c:pt idx="3655">
                  <c:v>0.78861767327580323</c:v>
                </c:pt>
                <c:pt idx="3656">
                  <c:v>0.78861767327581034</c:v>
                </c:pt>
                <c:pt idx="3657">
                  <c:v>0.78871352496056635</c:v>
                </c:pt>
                <c:pt idx="3658">
                  <c:v>0.78880937664532236</c:v>
                </c:pt>
                <c:pt idx="3659">
                  <c:v>0.78884949183711517</c:v>
                </c:pt>
                <c:pt idx="3660">
                  <c:v>0.78884949183712227</c:v>
                </c:pt>
                <c:pt idx="3661">
                  <c:v>0.78897130841262142</c:v>
                </c:pt>
                <c:pt idx="3662">
                  <c:v>0.78907818410863417</c:v>
                </c:pt>
                <c:pt idx="3663">
                  <c:v>0.78920747008971259</c:v>
                </c:pt>
                <c:pt idx="3664">
                  <c:v>0.78935741476268395</c:v>
                </c:pt>
                <c:pt idx="3665">
                  <c:v>0.7895374442234635</c:v>
                </c:pt>
                <c:pt idx="3666">
                  <c:v>0.7897593119481584</c:v>
                </c:pt>
                <c:pt idx="3667">
                  <c:v>0.79004338533501839</c:v>
                </c:pt>
                <c:pt idx="3668">
                  <c:v>0.7904237842732289</c:v>
                </c:pt>
                <c:pt idx="3669">
                  <c:v>0.79094077003347529</c:v>
                </c:pt>
                <c:pt idx="3670">
                  <c:v>0.79152207992559331</c:v>
                </c:pt>
                <c:pt idx="3671">
                  <c:v>0.79186562176957143</c:v>
                </c:pt>
                <c:pt idx="3672">
                  <c:v>0.79220916361354954</c:v>
                </c:pt>
                <c:pt idx="3673">
                  <c:v>0.79267840855408744</c:v>
                </c:pt>
                <c:pt idx="3674">
                  <c:v>0.79294481198156264</c:v>
                </c:pt>
                <c:pt idx="3675">
                  <c:v>0.79294481198156974</c:v>
                </c:pt>
                <c:pt idx="3676">
                  <c:v>0.79298828201875571</c:v>
                </c:pt>
                <c:pt idx="3677">
                  <c:v>0.79298828201876281</c:v>
                </c:pt>
                <c:pt idx="3678">
                  <c:v>0.79303175205594878</c:v>
                </c:pt>
                <c:pt idx="3679">
                  <c:v>0.79307522209313475</c:v>
                </c:pt>
                <c:pt idx="3680">
                  <c:v>0.79316216216750668</c:v>
                </c:pt>
                <c:pt idx="3681">
                  <c:v>0.79317663710046682</c:v>
                </c:pt>
                <c:pt idx="3682">
                  <c:v>0.79317663710047392</c:v>
                </c:pt>
                <c:pt idx="3683">
                  <c:v>0.79330613815254369</c:v>
                </c:pt>
                <c:pt idx="3684">
                  <c:v>0.79341258206461474</c:v>
                </c:pt>
                <c:pt idx="3685">
                  <c:v>0.79354338474743857</c:v>
                </c:pt>
                <c:pt idx="3686">
                  <c:v>0.79369483536661656</c:v>
                </c:pt>
                <c:pt idx="3687">
                  <c:v>0.79387708767164145</c:v>
                </c:pt>
                <c:pt idx="3688">
                  <c:v>0.79410211767984606</c:v>
                </c:pt>
                <c:pt idx="3689">
                  <c:v>0.79439101946648993</c:v>
                </c:pt>
                <c:pt idx="3690">
                  <c:v>0.79477892901746228</c:v>
                </c:pt>
                <c:pt idx="3691">
                  <c:v>0.79530430897959914</c:v>
                </c:pt>
                <c:pt idx="3692">
                  <c:v>0.79576104967377548</c:v>
                </c:pt>
                <c:pt idx="3693">
                  <c:v>0.79621779036795182</c:v>
                </c:pt>
                <c:pt idx="3694">
                  <c:v>0.79667539666120291</c:v>
                </c:pt>
                <c:pt idx="3695">
                  <c:v>0.79711399761824087</c:v>
                </c:pt>
                <c:pt idx="3696">
                  <c:v>0.79727195907549753</c:v>
                </c:pt>
                <c:pt idx="3697">
                  <c:v>0.79727195907550463</c:v>
                </c:pt>
                <c:pt idx="3698">
                  <c:v>0.79737676307594796</c:v>
                </c:pt>
                <c:pt idx="3699">
                  <c:v>0.79748156707639128</c:v>
                </c:pt>
                <c:pt idx="3700">
                  <c:v>0.79750378031340108</c:v>
                </c:pt>
                <c:pt idx="3701">
                  <c:v>0.79750378031340818</c:v>
                </c:pt>
                <c:pt idx="3702">
                  <c:v>0.79762673436306408</c:v>
                </c:pt>
                <c:pt idx="3703">
                  <c:v>0.79773354790923989</c:v>
                </c:pt>
                <c:pt idx="3704">
                  <c:v>0.79786305992265905</c:v>
                </c:pt>
                <c:pt idx="3705">
                  <c:v>0.79801323003037261</c:v>
                </c:pt>
                <c:pt idx="3706">
                  <c:v>0.79819359130688705</c:v>
                </c:pt>
                <c:pt idx="3707">
                  <c:v>0.79841593068008698</c:v>
                </c:pt>
                <c:pt idx="3708">
                  <c:v>0.79870072315029572</c:v>
                </c:pt>
                <c:pt idx="3709">
                  <c:v>0.79908224173339415</c:v>
                </c:pt>
                <c:pt idx="3710">
                  <c:v>0.79960050921941828</c:v>
                </c:pt>
                <c:pt idx="3711">
                  <c:v>0.80018147985136967</c:v>
                </c:pt>
                <c:pt idx="3712">
                  <c:v>0.80052434702041109</c:v>
                </c:pt>
                <c:pt idx="3713">
                  <c:v>0.8008672141894525</c:v>
                </c:pt>
                <c:pt idx="3714">
                  <c:v>0.80133612317498193</c:v>
                </c:pt>
                <c:pt idx="3715">
                  <c:v>0.80159910063212714</c:v>
                </c:pt>
                <c:pt idx="3716">
                  <c:v>0.80159910063213424</c:v>
                </c:pt>
                <c:pt idx="3717">
                  <c:v>0.80166416231814708</c:v>
                </c:pt>
                <c:pt idx="3718">
                  <c:v>0.80172922400415991</c:v>
                </c:pt>
                <c:pt idx="3719">
                  <c:v>0.80183092629945674</c:v>
                </c:pt>
                <c:pt idx="3720">
                  <c:v>0.80183092629946384</c:v>
                </c:pt>
                <c:pt idx="3721">
                  <c:v>0.80194900034192551</c:v>
                </c:pt>
                <c:pt idx="3722">
                  <c:v>0.80205608785436677</c:v>
                </c:pt>
                <c:pt idx="3723">
                  <c:v>0.80218463979616716</c:v>
                </c:pt>
                <c:pt idx="3724">
                  <c:v>0.80233385460066986</c:v>
                </c:pt>
                <c:pt idx="3725">
                  <c:v>0.8025128103337168</c:v>
                </c:pt>
                <c:pt idx="3726">
                  <c:v>0.80273315332582618</c:v>
                </c:pt>
                <c:pt idx="3727">
                  <c:v>0.80301490448226176</c:v>
                </c:pt>
                <c:pt idx="3728">
                  <c:v>0.8033916855001989</c:v>
                </c:pt>
                <c:pt idx="3729">
                  <c:v>0.8039044591966964</c:v>
                </c:pt>
                <c:pt idx="3730">
                  <c:v>0.80448674487857896</c:v>
                </c:pt>
                <c:pt idx="3731">
                  <c:v>0.80483255859432379</c:v>
                </c:pt>
                <c:pt idx="3732">
                  <c:v>0.80517837231006861</c:v>
                </c:pt>
                <c:pt idx="3733">
                  <c:v>0.80564867630743908</c:v>
                </c:pt>
                <c:pt idx="3734">
                  <c:v>0.80592624223630271</c:v>
                </c:pt>
                <c:pt idx="3735">
                  <c:v>0.80592624223630982</c:v>
                </c:pt>
                <c:pt idx="3736">
                  <c:v>0.80599114783538484</c:v>
                </c:pt>
                <c:pt idx="3737">
                  <c:v>0.80605605343445985</c:v>
                </c:pt>
                <c:pt idx="3738">
                  <c:v>0.80615806800566037</c:v>
                </c:pt>
                <c:pt idx="3739">
                  <c:v>0.80615806800566747</c:v>
                </c:pt>
                <c:pt idx="3740">
                  <c:v>0.80627612288575212</c:v>
                </c:pt>
                <c:pt idx="3741">
                  <c:v>0.80638321162577997</c:v>
                </c:pt>
                <c:pt idx="3742">
                  <c:v>0.80651175997622282</c:v>
                </c:pt>
                <c:pt idx="3743">
                  <c:v>0.80666097126466496</c:v>
                </c:pt>
                <c:pt idx="3744">
                  <c:v>0.80683992181034658</c:v>
                </c:pt>
                <c:pt idx="3745">
                  <c:v>0.80706025744672349</c:v>
                </c:pt>
                <c:pt idx="3746">
                  <c:v>0.80734199740715484</c:v>
                </c:pt>
                <c:pt idx="3747">
                  <c:v>0.80771876097593931</c:v>
                </c:pt>
                <c:pt idx="3748">
                  <c:v>0.80823151410092886</c:v>
                </c:pt>
                <c:pt idx="3749">
                  <c:v>0.80881380403353709</c:v>
                </c:pt>
                <c:pt idx="3750">
                  <c:v>0.8091596290504357</c:v>
                </c:pt>
                <c:pt idx="3751">
                  <c:v>0.80950545406733432</c:v>
                </c:pt>
                <c:pt idx="3752">
                  <c:v>0.80997576306300112</c:v>
                </c:pt>
                <c:pt idx="3753">
                  <c:v>0.81025337999915115</c:v>
                </c:pt>
                <c:pt idx="3754">
                  <c:v>0.81025337999915825</c:v>
                </c:pt>
                <c:pt idx="3755">
                  <c:v>0.8103182849506626</c:v>
                </c:pt>
                <c:pt idx="3756">
                  <c:v>0.81038318990216696</c:v>
                </c:pt>
                <c:pt idx="3757">
                  <c:v>0.81048520595989959</c:v>
                </c:pt>
                <c:pt idx="3758">
                  <c:v>0.8104852059599067</c:v>
                </c:pt>
                <c:pt idx="3759">
                  <c:v>0.81060326078243983</c:v>
                </c:pt>
                <c:pt idx="3760">
                  <c:v>0.81071034953718735</c:v>
                </c:pt>
                <c:pt idx="3761">
                  <c:v>0.81083889788932784</c:v>
                </c:pt>
                <c:pt idx="3762">
                  <c:v>0.81098810918406872</c:v>
                </c:pt>
                <c:pt idx="3763">
                  <c:v>0.81116705973733838</c:v>
                </c:pt>
                <c:pt idx="3764">
                  <c:v>0.81138739538497973</c:v>
                </c:pt>
                <c:pt idx="3765">
                  <c:v>0.81166913536236596</c:v>
                </c:pt>
                <c:pt idx="3766">
                  <c:v>0.81204589895764934</c:v>
                </c:pt>
                <c:pt idx="3767">
                  <c:v>0.81255865211387879</c:v>
                </c:pt>
                <c:pt idx="3768">
                  <c:v>0.81314094204003207</c:v>
                </c:pt>
                <c:pt idx="3769">
                  <c:v>0.8134867670397683</c:v>
                </c:pt>
                <c:pt idx="3770">
                  <c:v>0.81383259203950453</c:v>
                </c:pt>
                <c:pt idx="3771">
                  <c:v>0.81430290102758207</c:v>
                </c:pt>
                <c:pt idx="3772">
                  <c:v>0.81458051485020544</c:v>
                </c:pt>
                <c:pt idx="3773">
                  <c:v>0.81458051485021254</c:v>
                </c:pt>
                <c:pt idx="3774">
                  <c:v>0.81464541980238103</c:v>
                </c:pt>
                <c:pt idx="3775">
                  <c:v>0.81471032475454952</c:v>
                </c:pt>
                <c:pt idx="3776">
                  <c:v>0.81481234096497224</c:v>
                </c:pt>
                <c:pt idx="3777">
                  <c:v>0.81481234096497934</c:v>
                </c:pt>
                <c:pt idx="3778">
                  <c:v>0.81493039580586668</c:v>
                </c:pt>
                <c:pt idx="3779">
                  <c:v>0.81503748456825165</c:v>
                </c:pt>
                <c:pt idx="3780">
                  <c:v>0.8151660329338043</c:v>
                </c:pt>
                <c:pt idx="3781">
                  <c:v>0.81531524424538004</c:v>
                </c:pt>
                <c:pt idx="3782">
                  <c:v>0.81549419482212493</c:v>
                </c:pt>
                <c:pt idx="3783">
                  <c:v>0.81571453050345755</c:v>
                </c:pt>
                <c:pt idx="3784">
                  <c:v>0.81599627053197221</c:v>
                </c:pt>
                <c:pt idx="3785">
                  <c:v>0.81637303420699936</c:v>
                </c:pt>
                <c:pt idx="3786">
                  <c:v>0.81688578745724583</c:v>
                </c:pt>
                <c:pt idx="3787">
                  <c:v>0.81746807736398264</c:v>
                </c:pt>
                <c:pt idx="3788">
                  <c:v>0.8178139023120653</c:v>
                </c:pt>
                <c:pt idx="3789">
                  <c:v>0.81815972726014796</c:v>
                </c:pt>
                <c:pt idx="3790">
                  <c:v>0.81863003622538577</c:v>
                </c:pt>
                <c:pt idx="3791">
                  <c:v>0.81890764735216226</c:v>
                </c:pt>
                <c:pt idx="3792">
                  <c:v>0.81890764735216937</c:v>
                </c:pt>
                <c:pt idx="3793">
                  <c:v>0.8189725523070458</c:v>
                </c:pt>
                <c:pt idx="3794">
                  <c:v>0.81903745726192223</c:v>
                </c:pt>
                <c:pt idx="3795">
                  <c:v>0.81913947359033246</c:v>
                </c:pt>
                <c:pt idx="3796">
                  <c:v>0.81913947359033956</c:v>
                </c:pt>
                <c:pt idx="3797">
                  <c:v>0.81925752844621691</c:v>
                </c:pt>
                <c:pt idx="3798">
                  <c:v>0.81936461721470044</c:v>
                </c:pt>
                <c:pt idx="3799">
                  <c:v>0.81949316559104957</c:v>
                </c:pt>
                <c:pt idx="3800">
                  <c:v>0.81964237691616204</c:v>
                </c:pt>
                <c:pt idx="3801">
                  <c:v>0.81982132751178738</c:v>
                </c:pt>
                <c:pt idx="3802">
                  <c:v>0.82004166322021532</c:v>
                </c:pt>
                <c:pt idx="3803">
                  <c:v>0.82032340328984932</c:v>
                </c:pt>
                <c:pt idx="3804">
                  <c:v>0.82070016702900916</c:v>
                </c:pt>
                <c:pt idx="3805">
                  <c:v>0.82086746732030802</c:v>
                </c:pt>
                <c:pt idx="3806">
                  <c:v>0.82086746732031513</c:v>
                </c:pt>
                <c:pt idx="3807">
                  <c:v>0.82089286884570767</c:v>
                </c:pt>
                <c:pt idx="3808">
                  <c:v>0.82089286884571477</c:v>
                </c:pt>
                <c:pt idx="3809">
                  <c:v>0.82091827037110732</c:v>
                </c:pt>
                <c:pt idx="3810">
                  <c:v>0.82094367189649986</c:v>
                </c:pt>
                <c:pt idx="3811">
                  <c:v>0.82095751607374701</c:v>
                </c:pt>
                <c:pt idx="3812">
                  <c:v>0.82095751607375411</c:v>
                </c:pt>
                <c:pt idx="3813">
                  <c:v>0.8210083191245392</c:v>
                </c:pt>
                <c:pt idx="3814">
                  <c:v>0.82105912217532429</c:v>
                </c:pt>
                <c:pt idx="3815">
                  <c:v>0.82116072827689446</c:v>
                </c:pt>
                <c:pt idx="3816">
                  <c:v>0.82128348077494195</c:v>
                </c:pt>
                <c:pt idx="3817">
                  <c:v>0.82142481471782081</c:v>
                </c:pt>
                <c:pt idx="3818">
                  <c:v>0.82159303035793396</c:v>
                </c:pt>
                <c:pt idx="3819">
                  <c:v>0.82179802374700006</c:v>
                </c:pt>
                <c:pt idx="3820">
                  <c:v>0.82205669495809608</c:v>
                </c:pt>
                <c:pt idx="3821">
                  <c:v>0.8223974386144044</c:v>
                </c:pt>
                <c:pt idx="3822">
                  <c:v>0.82286318773977163</c:v>
                </c:pt>
                <c:pt idx="3823">
                  <c:v>0.8232347854105615</c:v>
                </c:pt>
                <c:pt idx="3824">
                  <c:v>0.8232347854105686</c:v>
                </c:pt>
                <c:pt idx="3825">
                  <c:v>0.82329975272358047</c:v>
                </c:pt>
                <c:pt idx="3826">
                  <c:v>0.82336472003659233</c:v>
                </c:pt>
                <c:pt idx="3827">
                  <c:v>0.82346660534784588</c:v>
                </c:pt>
                <c:pt idx="3828">
                  <c:v>0.82346660534785299</c:v>
                </c:pt>
                <c:pt idx="3829">
                  <c:v>0.82358464565356171</c:v>
                </c:pt>
                <c:pt idx="3830">
                  <c:v>0.82369173812657281</c:v>
                </c:pt>
                <c:pt idx="3831">
                  <c:v>0.82382028691291465</c:v>
                </c:pt>
                <c:pt idx="3832">
                  <c:v>0.82396949980454892</c:v>
                </c:pt>
                <c:pt idx="3833">
                  <c:v>0.82414845228294886</c:v>
                </c:pt>
                <c:pt idx="3834">
                  <c:v>0.82436879078798797</c:v>
                </c:pt>
                <c:pt idx="3835">
                  <c:v>0.82465053506642361</c:v>
                </c:pt>
                <c:pt idx="3836">
                  <c:v>0.82502730538371705</c:v>
                </c:pt>
                <c:pt idx="3837">
                  <c:v>0.82554006646457201</c:v>
                </c:pt>
                <c:pt idx="3838">
                  <c:v>0.82612235475325302</c:v>
                </c:pt>
                <c:pt idx="3839">
                  <c:v>0.82632160974807767</c:v>
                </c:pt>
                <c:pt idx="3840">
                  <c:v>0.82632160974808477</c:v>
                </c:pt>
                <c:pt idx="3841">
                  <c:v>0.82666743039426105</c:v>
                </c:pt>
                <c:pt idx="3842">
                  <c:v>0.82701325104043732</c:v>
                </c:pt>
                <c:pt idx="3843">
                  <c:v>0.82756192694728392</c:v>
                </c:pt>
                <c:pt idx="3844">
                  <c:v>0.82756192694729103</c:v>
                </c:pt>
                <c:pt idx="3845">
                  <c:v>0.82763747250729769</c:v>
                </c:pt>
                <c:pt idx="3846">
                  <c:v>0.82771301806730435</c:v>
                </c:pt>
                <c:pt idx="3847">
                  <c:v>0.82779374495217084</c:v>
                </c:pt>
                <c:pt idx="3848">
                  <c:v>0.82779374495217795</c:v>
                </c:pt>
                <c:pt idx="3849">
                  <c:v>0.8279130560219744</c:v>
                </c:pt>
                <c:pt idx="3850">
                  <c:v>0.82802007320969229</c:v>
                </c:pt>
                <c:pt idx="3851">
                  <c:v>0.82814886719928149</c:v>
                </c:pt>
                <c:pt idx="3852">
                  <c:v>0.82829832266883263</c:v>
                </c:pt>
                <c:pt idx="3853">
                  <c:v>0.82847763222145543</c:v>
                </c:pt>
                <c:pt idx="3854">
                  <c:v>0.82869847743980041</c:v>
                </c:pt>
                <c:pt idx="3855">
                  <c:v>0.82898099308453466</c:v>
                </c:pt>
                <c:pt idx="3856">
                  <c:v>0.82935896547370525</c:v>
                </c:pt>
                <c:pt idx="3857">
                  <c:v>0.82987313793852824</c:v>
                </c:pt>
                <c:pt idx="3858">
                  <c:v>0.83045512294006685</c:v>
                </c:pt>
                <c:pt idx="3859">
                  <c:v>0.83080017290967412</c:v>
                </c:pt>
                <c:pt idx="3860">
                  <c:v>0.83114522287928139</c:v>
                </c:pt>
                <c:pt idx="3861">
                  <c:v>0.83161518299000237</c:v>
                </c:pt>
                <c:pt idx="3862">
                  <c:v>0.83188907152461578</c:v>
                </c:pt>
                <c:pt idx="3863">
                  <c:v>0.83188907152462288</c:v>
                </c:pt>
                <c:pt idx="3864">
                  <c:v>0.83195402002486429</c:v>
                </c:pt>
                <c:pt idx="3865">
                  <c:v>0.83201896852510571</c:v>
                </c:pt>
                <c:pt idx="3866">
                  <c:v>0.83212089682156587</c:v>
                </c:pt>
                <c:pt idx="3867">
                  <c:v>0.83212089682157298</c:v>
                </c:pt>
                <c:pt idx="3868">
                  <c:v>0.83223895695002159</c:v>
                </c:pt>
                <c:pt idx="3869">
                  <c:v>0.83234604532336975</c:v>
                </c:pt>
                <c:pt idx="3870">
                  <c:v>0.83247459462297868</c:v>
                </c:pt>
                <c:pt idx="3871">
                  <c:v>0.83262380682788939</c:v>
                </c:pt>
                <c:pt idx="3872">
                  <c:v>0.83280275873036869</c:v>
                </c:pt>
                <c:pt idx="3873">
                  <c:v>0.83302309628930005</c:v>
                </c:pt>
                <c:pt idx="3874">
                  <c:v>0.83330483917652776</c:v>
                </c:pt>
                <c:pt idx="3875">
                  <c:v>0.83368160730657292</c:v>
                </c:pt>
                <c:pt idx="3876">
                  <c:v>0.8341943658092561</c:v>
                </c:pt>
                <c:pt idx="3877">
                  <c:v>0.83477665463114503</c:v>
                </c:pt>
                <c:pt idx="3878">
                  <c:v>0.83512247669356277</c:v>
                </c:pt>
                <c:pt idx="3879">
                  <c:v>0.8354682987559805</c:v>
                </c:pt>
                <c:pt idx="3880">
                  <c:v>0.8359386064451868</c:v>
                </c:pt>
                <c:pt idx="3881">
                  <c:v>0.83621621724907658</c:v>
                </c:pt>
                <c:pt idx="3882">
                  <c:v>0.83621621724908368</c:v>
                </c:pt>
                <c:pt idx="3883">
                  <c:v>0.83628112237066987</c:v>
                </c:pt>
                <c:pt idx="3884">
                  <c:v>0.83634602749225606</c:v>
                </c:pt>
                <c:pt idx="3885">
                  <c:v>0.83644804279369178</c:v>
                </c:pt>
                <c:pt idx="3886">
                  <c:v>0.83644804279369889</c:v>
                </c:pt>
                <c:pt idx="3887">
                  <c:v>0.83656609758791789</c:v>
                </c:pt>
                <c:pt idx="3888">
                  <c:v>0.83667318632064847</c:v>
                </c:pt>
                <c:pt idx="3889">
                  <c:v>0.83680173464051744</c:v>
                </c:pt>
                <c:pt idx="3890">
                  <c:v>0.83695094589364827</c:v>
                </c:pt>
                <c:pt idx="3891">
                  <c:v>0.83712989638921154</c:v>
                </c:pt>
                <c:pt idx="3892">
                  <c:v>0.83735023195393476</c:v>
                </c:pt>
                <c:pt idx="3893">
                  <c:v>0.83763197180552496</c:v>
                </c:pt>
                <c:pt idx="3894">
                  <c:v>0.8380087352045924</c:v>
                </c:pt>
                <c:pt idx="3895">
                  <c:v>0.8385214881294859</c:v>
                </c:pt>
                <c:pt idx="3896">
                  <c:v>0.83910377810341807</c:v>
                </c:pt>
                <c:pt idx="3897">
                  <c:v>0.83944960323025075</c:v>
                </c:pt>
                <c:pt idx="3898">
                  <c:v>0.83979542835708343</c:v>
                </c:pt>
                <c:pt idx="3899">
                  <c:v>0.84026573740135946</c:v>
                </c:pt>
                <c:pt idx="3900">
                  <c:v>0.84054335842401395</c:v>
                </c:pt>
                <c:pt idx="3901">
                  <c:v>0.84054335842402106</c:v>
                </c:pt>
                <c:pt idx="3902">
                  <c:v>0.84060826336959504</c:v>
                </c:pt>
                <c:pt idx="3903">
                  <c:v>0.84067316831516903</c:v>
                </c:pt>
                <c:pt idx="3904">
                  <c:v>0.84077518420511299</c:v>
                </c:pt>
                <c:pt idx="3905">
                  <c:v>0.8407751842051201</c:v>
                </c:pt>
                <c:pt idx="3906">
                  <c:v>0.84089323900558499</c:v>
                </c:pt>
                <c:pt idx="3907">
                  <c:v>0.84100032775146882</c:v>
                </c:pt>
                <c:pt idx="3908">
                  <c:v>0.84112887608784426</c:v>
                </c:pt>
                <c:pt idx="3909">
                  <c:v>0.84127808736283138</c:v>
                </c:pt>
                <c:pt idx="3910">
                  <c:v>0.84145703788854576</c:v>
                </c:pt>
                <c:pt idx="3911">
                  <c:v>0.84167737349664351</c:v>
                </c:pt>
                <c:pt idx="3912">
                  <c:v>0.84195911341401886</c:v>
                </c:pt>
                <c:pt idx="3913">
                  <c:v>0.84233587691570477</c:v>
                </c:pt>
                <c:pt idx="3914">
                  <c:v>0.84284862996158438</c:v>
                </c:pt>
                <c:pt idx="3915">
                  <c:v>0.84343091991052943</c:v>
                </c:pt>
                <c:pt idx="3916">
                  <c:v>0.84377674497089195</c:v>
                </c:pt>
                <c:pt idx="3917">
                  <c:v>0.84412257003125446</c:v>
                </c:pt>
                <c:pt idx="3918">
                  <c:v>0.84459287904613956</c:v>
                </c:pt>
                <c:pt idx="3919">
                  <c:v>0.84487049599998199</c:v>
                </c:pt>
                <c:pt idx="3920">
                  <c:v>0.84487049599998909</c:v>
                </c:pt>
                <c:pt idx="3921">
                  <c:v>0.84493540094898201</c:v>
                </c:pt>
                <c:pt idx="3922">
                  <c:v>0.84500030589797492</c:v>
                </c:pt>
                <c:pt idx="3923">
                  <c:v>0.84510232197076018</c:v>
                </c:pt>
                <c:pt idx="3924">
                  <c:v>0.84510232197076729</c:v>
                </c:pt>
                <c:pt idx="3925">
                  <c:v>0.84522037679417461</c:v>
                </c:pt>
                <c:pt idx="3926">
                  <c:v>0.84532746554944105</c:v>
                </c:pt>
                <c:pt idx="3927">
                  <c:v>0.84545601390239589</c:v>
                </c:pt>
                <c:pt idx="3928">
                  <c:v>0.84560522519817571</c:v>
                </c:pt>
                <c:pt idx="3929">
                  <c:v>0.84578417575288922</c:v>
                </c:pt>
                <c:pt idx="3930">
                  <c:v>0.84600451140260435</c:v>
                </c:pt>
                <c:pt idx="3931">
                  <c:v>0.84628625138313707</c:v>
                </c:pt>
                <c:pt idx="3932">
                  <c:v>0.84666301498332819</c:v>
                </c:pt>
                <c:pt idx="3933">
                  <c:v>0.84717576814534401</c:v>
                </c:pt>
                <c:pt idx="3934">
                  <c:v>0.84775805807030358</c:v>
                </c:pt>
                <c:pt idx="3935">
                  <c:v>0.84810388306686046</c:v>
                </c:pt>
                <c:pt idx="3936">
                  <c:v>0.84844970806341735</c:v>
                </c:pt>
                <c:pt idx="3937">
                  <c:v>0.84892001705008924</c:v>
                </c:pt>
                <c:pt idx="3938">
                  <c:v>0.84919763069468912</c:v>
                </c:pt>
                <c:pt idx="3939">
                  <c:v>0.84919763069469623</c:v>
                </c:pt>
                <c:pt idx="3940">
                  <c:v>0.84926253564703125</c:v>
                </c:pt>
                <c:pt idx="3941">
                  <c:v>0.84932744059936627</c:v>
                </c:pt>
                <c:pt idx="3942">
                  <c:v>0.84942945681749582</c:v>
                </c:pt>
                <c:pt idx="3943">
                  <c:v>0.84942945681750293</c:v>
                </c:pt>
                <c:pt idx="3944">
                  <c:v>0.84954751165936515</c:v>
                </c:pt>
                <c:pt idx="3945">
                  <c:v>0.84965460042214702</c:v>
                </c:pt>
                <c:pt idx="3946">
                  <c:v>0.84978314878840211</c:v>
                </c:pt>
                <c:pt idx="3947">
                  <c:v>0.8499323601008586</c:v>
                </c:pt>
                <c:pt idx="3948">
                  <c:v>0.85011131067883183</c:v>
                </c:pt>
                <c:pt idx="3949">
                  <c:v>0.85033164636192715</c:v>
                </c:pt>
                <c:pt idx="3950">
                  <c:v>0.8506133863931169</c:v>
                </c:pt>
                <c:pt idx="3951">
                  <c:v>0.85099015007231626</c:v>
                </c:pt>
                <c:pt idx="3952">
                  <c:v>0.85150290332748146</c:v>
                </c:pt>
                <c:pt idx="3953">
                  <c:v>0.85208519323320031</c:v>
                </c:pt>
                <c:pt idx="3954">
                  <c:v>0.85243101817858125</c:v>
                </c:pt>
                <c:pt idx="3955">
                  <c:v>0.85277684312396218</c:v>
                </c:pt>
                <c:pt idx="3956">
                  <c:v>0.85324715208800495</c:v>
                </c:pt>
                <c:pt idx="3957">
                  <c:v>0.85352476307790648</c:v>
                </c:pt>
                <c:pt idx="3958">
                  <c:v>0.85352476307791358</c:v>
                </c:pt>
                <c:pt idx="3959">
                  <c:v>0.85358966803293057</c:v>
                </c:pt>
                <c:pt idx="3960">
                  <c:v>0.85365457298794756</c:v>
                </c:pt>
                <c:pt idx="3961">
                  <c:v>0.85375658932252596</c:v>
                </c:pt>
                <c:pt idx="3962">
                  <c:v>0.85375658932253307</c:v>
                </c:pt>
                <c:pt idx="3963">
                  <c:v>0.85387464417919434</c:v>
                </c:pt>
                <c:pt idx="3964">
                  <c:v>0.85398173294799695</c:v>
                </c:pt>
                <c:pt idx="3965">
                  <c:v>0.85411028132491085</c:v>
                </c:pt>
                <c:pt idx="3966">
                  <c:v>0.85420080031442158</c:v>
                </c:pt>
                <c:pt idx="3967">
                  <c:v>0.85420080031442869</c:v>
                </c:pt>
                <c:pt idx="3968">
                  <c:v>0.85422620134449412</c:v>
                </c:pt>
                <c:pt idx="3969">
                  <c:v>0.85422620134450122</c:v>
                </c:pt>
                <c:pt idx="3970">
                  <c:v>0.85425160237456665</c:v>
                </c:pt>
                <c:pt idx="3971">
                  <c:v>0.85427700340463208</c:v>
                </c:pt>
                <c:pt idx="3972">
                  <c:v>0.85429088976050516</c:v>
                </c:pt>
                <c:pt idx="3973">
                  <c:v>0.85429088976051226</c:v>
                </c:pt>
                <c:pt idx="3974">
                  <c:v>0.85434169182064312</c:v>
                </c:pt>
                <c:pt idx="3975">
                  <c:v>0.85439249388077398</c:v>
                </c:pt>
                <c:pt idx="3976">
                  <c:v>0.85449409800103571</c:v>
                </c:pt>
                <c:pt idx="3977">
                  <c:v>0.85461685027207368</c:v>
                </c:pt>
                <c:pt idx="3978">
                  <c:v>0.85475818340059528</c:v>
                </c:pt>
                <c:pt idx="3979">
                  <c:v>0.8549263980651608</c:v>
                </c:pt>
                <c:pt idx="3980">
                  <c:v>0.85513139003267324</c:v>
                </c:pt>
                <c:pt idx="3981">
                  <c:v>0.85539005913863086</c:v>
                </c:pt>
                <c:pt idx="3982">
                  <c:v>0.85573079950803765</c:v>
                </c:pt>
                <c:pt idx="3983">
                  <c:v>0.85619654399325296</c:v>
                </c:pt>
                <c:pt idx="3984">
                  <c:v>0.85677650781697512</c:v>
                </c:pt>
                <c:pt idx="3985">
                  <c:v>0.85715353246241821</c:v>
                </c:pt>
                <c:pt idx="3986">
                  <c:v>0.8575305571078613</c:v>
                </c:pt>
                <c:pt idx="3987">
                  <c:v>0.85785190101641196</c:v>
                </c:pt>
                <c:pt idx="3988">
                  <c:v>0.85785190101641906</c:v>
                </c:pt>
                <c:pt idx="3989">
                  <c:v>0.85796463935260114</c:v>
                </c:pt>
                <c:pt idx="3990">
                  <c:v>0.85807737768878323</c:v>
                </c:pt>
                <c:pt idx="3991">
                  <c:v>0.85808372173980019</c:v>
                </c:pt>
                <c:pt idx="3992">
                  <c:v>0.85808372173980785</c:v>
                </c:pt>
                <c:pt idx="3993">
                  <c:v>0.85820768210714726</c:v>
                </c:pt>
                <c:pt idx="3994">
                  <c:v>0.85831444284522374</c:v>
                </c:pt>
                <c:pt idx="3995">
                  <c:v>0.85844415747580483</c:v>
                </c:pt>
                <c:pt idx="3996">
                  <c:v>0.85859453045385015</c:v>
                </c:pt>
                <c:pt idx="3997">
                  <c:v>0.85877519021663395</c:v>
                </c:pt>
                <c:pt idx="3998">
                  <c:v>0.85899795410374624</c:v>
                </c:pt>
                <c:pt idx="3999">
                  <c:v>0.85928339407117349</c:v>
                </c:pt>
                <c:pt idx="4000">
                  <c:v>0.85965494339978477</c:v>
                </c:pt>
                <c:pt idx="4001">
                  <c:v>0.85965494339979187</c:v>
                </c:pt>
                <c:pt idx="4002">
                  <c:v>0.86003746987998397</c:v>
                </c:pt>
                <c:pt idx="4003">
                  <c:v>0.86041999636017608</c:v>
                </c:pt>
                <c:pt idx="4004">
                  <c:v>0.86113301971124212</c:v>
                </c:pt>
                <c:pt idx="4005">
                  <c:v>0.86153550160498171</c:v>
                </c:pt>
                <c:pt idx="4006">
                  <c:v>0.86193798349872131</c:v>
                </c:pt>
                <c:pt idx="4007">
                  <c:v>0.86217903776648197</c:v>
                </c:pt>
                <c:pt idx="4008">
                  <c:v>0.86217903776648908</c:v>
                </c:pt>
                <c:pt idx="4009">
                  <c:v>0.86229632107577536</c:v>
                </c:pt>
                <c:pt idx="4010">
                  <c:v>0.86241086081312901</c:v>
                </c:pt>
                <c:pt idx="4011">
                  <c:v>0.86241086081313612</c:v>
                </c:pt>
                <c:pt idx="4012">
                  <c:v>0.8625281441224224</c:v>
                </c:pt>
                <c:pt idx="4013">
                  <c:v>0.86263528209932983</c:v>
                </c:pt>
                <c:pt idx="4014">
                  <c:v>0.86276368566169537</c:v>
                </c:pt>
                <c:pt idx="4015">
                  <c:v>0.8629127550935406</c:v>
                </c:pt>
                <c:pt idx="4016">
                  <c:v>0.86309149643298799</c:v>
                </c:pt>
                <c:pt idx="4017">
                  <c:v>0.86331153543825645</c:v>
                </c:pt>
                <c:pt idx="4018">
                  <c:v>0.86359282398221859</c:v>
                </c:pt>
                <c:pt idx="4019">
                  <c:v>0.86396888395707439</c:v>
                </c:pt>
                <c:pt idx="4020">
                  <c:v>0.86448080556114126</c:v>
                </c:pt>
                <c:pt idx="4021">
                  <c:v>0.86506326317970361</c:v>
                </c:pt>
                <c:pt idx="4022">
                  <c:v>0.86540954667014558</c:v>
                </c:pt>
                <c:pt idx="4023">
                  <c:v>0.86575583016058755</c:v>
                </c:pt>
                <c:pt idx="4024">
                  <c:v>0.86622633974008134</c:v>
                </c:pt>
                <c:pt idx="4025">
                  <c:v>0.86650617408085118</c:v>
                </c:pt>
                <c:pt idx="4026">
                  <c:v>0.86650617408085828</c:v>
                </c:pt>
                <c:pt idx="4027">
                  <c:v>0.86657105247749844</c:v>
                </c:pt>
                <c:pt idx="4028">
                  <c:v>0.86663593087413859</c:v>
                </c:pt>
                <c:pt idx="4029">
                  <c:v>0.86673799984367716</c:v>
                </c:pt>
                <c:pt idx="4030">
                  <c:v>0.86673799984368427</c:v>
                </c:pt>
                <c:pt idx="4031">
                  <c:v>0.86685605134677091</c:v>
                </c:pt>
                <c:pt idx="4032">
                  <c:v>0.86696314030682375</c:v>
                </c:pt>
                <c:pt idx="4033">
                  <c:v>0.86709168802853487</c:v>
                </c:pt>
                <c:pt idx="4034">
                  <c:v>0.86724089870297394</c:v>
                </c:pt>
                <c:pt idx="4035">
                  <c:v>0.86741984834223218</c:v>
                </c:pt>
                <c:pt idx="4036">
                  <c:v>0.86764018269346499</c:v>
                </c:pt>
                <c:pt idx="4037">
                  <c:v>0.86792192069775154</c:v>
                </c:pt>
                <c:pt idx="4038">
                  <c:v>0.86829868121787135</c:v>
                </c:pt>
                <c:pt idx="4039">
                  <c:v>0.86881143074841627</c:v>
                </c:pt>
                <c:pt idx="4040">
                  <c:v>0.86939372142324145</c:v>
                </c:pt>
                <c:pt idx="4041">
                  <c:v>0.86973954841498746</c:v>
                </c:pt>
                <c:pt idx="4042">
                  <c:v>0.87008537540673347</c:v>
                </c:pt>
                <c:pt idx="4043">
                  <c:v>0.87055568527557181</c:v>
                </c:pt>
                <c:pt idx="4044">
                  <c:v>0.87083331139593312</c:v>
                </c:pt>
                <c:pt idx="4045">
                  <c:v>0.87083331139594022</c:v>
                </c:pt>
                <c:pt idx="4046">
                  <c:v>0.87089821623426944</c:v>
                </c:pt>
                <c:pt idx="4047">
                  <c:v>0.87096312107259866</c:v>
                </c:pt>
                <c:pt idx="4048">
                  <c:v>0.87106513737804325</c:v>
                </c:pt>
                <c:pt idx="4049">
                  <c:v>0.87106513737805036</c:v>
                </c:pt>
                <c:pt idx="4050">
                  <c:v>0.87118319218908302</c:v>
                </c:pt>
                <c:pt idx="4051">
                  <c:v>0.87129028094580452</c:v>
                </c:pt>
                <c:pt idx="4052">
                  <c:v>0.8714188292971895</c:v>
                </c:pt>
                <c:pt idx="4053">
                  <c:v>0.87156804059171078</c:v>
                </c:pt>
                <c:pt idx="4054">
                  <c:v>0.87174699114446519</c:v>
                </c:pt>
                <c:pt idx="4055">
                  <c:v>0.87196732679143252</c:v>
                </c:pt>
                <c:pt idx="4056">
                  <c:v>0.87224906676777159</c:v>
                </c:pt>
                <c:pt idx="4057">
                  <c:v>0.87262583036143115</c:v>
                </c:pt>
                <c:pt idx="4058">
                  <c:v>0.87313858351574658</c:v>
                </c:pt>
                <c:pt idx="4059">
                  <c:v>0.87372087344229588</c:v>
                </c:pt>
                <c:pt idx="4060">
                  <c:v>0.8740666984430836</c:v>
                </c:pt>
                <c:pt idx="4061">
                  <c:v>0.87441252344387133</c:v>
                </c:pt>
                <c:pt idx="4062">
                  <c:v>0.87488283243241383</c:v>
                </c:pt>
                <c:pt idx="4063">
                  <c:v>0.87516044591725084</c:v>
                </c:pt>
                <c:pt idx="4064">
                  <c:v>0.87516044591725795</c:v>
                </c:pt>
                <c:pt idx="4065">
                  <c:v>0.8752253508693314</c:v>
                </c:pt>
                <c:pt idx="4066">
                  <c:v>0.87529025582140485</c:v>
                </c:pt>
                <c:pt idx="4067">
                  <c:v>0.87539227204924186</c:v>
                </c:pt>
                <c:pt idx="4068">
                  <c:v>0.87539227204924897</c:v>
                </c:pt>
                <c:pt idx="4069">
                  <c:v>0.8755103268921679</c:v>
                </c:pt>
                <c:pt idx="4070">
                  <c:v>0.87561741565540763</c:v>
                </c:pt>
                <c:pt idx="4071">
                  <c:v>0.87574596402245541</c:v>
                </c:pt>
                <c:pt idx="4072">
                  <c:v>0.87589517533590888</c:v>
                </c:pt>
                <c:pt idx="4073">
                  <c:v>0.87607412591527178</c:v>
                </c:pt>
                <c:pt idx="4074">
                  <c:v>0.87629446160036173</c:v>
                </c:pt>
                <c:pt idx="4075">
                  <c:v>0.87657620163457839</c:v>
                </c:pt>
                <c:pt idx="4076">
                  <c:v>0.87695296531849898</c:v>
                </c:pt>
                <c:pt idx="4077">
                  <c:v>0.87746571857923139</c:v>
                </c:pt>
                <c:pt idx="4078">
                  <c:v>0.87804800848380216</c:v>
                </c:pt>
                <c:pt idx="4079">
                  <c:v>0.87839383342612387</c:v>
                </c:pt>
                <c:pt idx="4080">
                  <c:v>0.87873965836844559</c:v>
                </c:pt>
                <c:pt idx="4081">
                  <c:v>0.87920996733113654</c:v>
                </c:pt>
                <c:pt idx="4082">
                  <c:v>0.87948757816009293</c:v>
                </c:pt>
                <c:pt idx="4083">
                  <c:v>0.87948757816010004</c:v>
                </c:pt>
                <c:pt idx="4084">
                  <c:v>0.87955248311527712</c:v>
                </c:pt>
                <c:pt idx="4085">
                  <c:v>0.8796173880704542</c:v>
                </c:pt>
                <c:pt idx="4086">
                  <c:v>0.87971940441208452</c:v>
                </c:pt>
                <c:pt idx="4087">
                  <c:v>0.87971940441209162</c:v>
                </c:pt>
                <c:pt idx="4088">
                  <c:v>0.87983745926964174</c:v>
                </c:pt>
                <c:pt idx="4089">
                  <c:v>0.87994454803880939</c:v>
                </c:pt>
                <c:pt idx="4090">
                  <c:v>0.88007309641636744</c:v>
                </c:pt>
                <c:pt idx="4091">
                  <c:v>0.88022230774299592</c:v>
                </c:pt>
                <c:pt idx="4092">
                  <c:v>0.88040125834073557</c:v>
                </c:pt>
                <c:pt idx="4093">
                  <c:v>0.88062159405219798</c:v>
                </c:pt>
                <c:pt idx="4094">
                  <c:v>0.88090333412643684</c:v>
                </c:pt>
                <c:pt idx="4095">
                  <c:v>0.88128009787277906</c:v>
                </c:pt>
                <c:pt idx="4096">
                  <c:v>0.8817928512071056</c:v>
                </c:pt>
                <c:pt idx="4097">
                  <c:v>0.88237514109647597</c:v>
                </c:pt>
                <c:pt idx="4098">
                  <c:v>0.88272096599836525</c:v>
                </c:pt>
                <c:pt idx="4099">
                  <c:v>0.88306679090025453</c:v>
                </c:pt>
                <c:pt idx="4100">
                  <c:v>0.88353709984506634</c:v>
                </c:pt>
                <c:pt idx="4101">
                  <c:v>0.88381470858190625</c:v>
                </c:pt>
                <c:pt idx="4102">
                  <c:v>0.88381470858191336</c:v>
                </c:pt>
                <c:pt idx="4103">
                  <c:v>0.88387961353920808</c:v>
                </c:pt>
                <c:pt idx="4104">
                  <c:v>0.8839445184965028</c:v>
                </c:pt>
                <c:pt idx="4105">
                  <c:v>0.88404653493006879</c:v>
                </c:pt>
                <c:pt idx="4106">
                  <c:v>0.8840465349300759</c:v>
                </c:pt>
                <c:pt idx="4107">
                  <c:v>0.88416458979930379</c:v>
                </c:pt>
                <c:pt idx="4108">
                  <c:v>0.88427167857322497</c:v>
                </c:pt>
                <c:pt idx="4109">
                  <c:v>0.88440022695919684</c:v>
                </c:pt>
                <c:pt idx="4110">
                  <c:v>0.88454943829637489</c:v>
                </c:pt>
                <c:pt idx="4111">
                  <c:v>0.88472838890882866</c:v>
                </c:pt>
                <c:pt idx="4112">
                  <c:v>0.88494872464140728</c:v>
                </c:pt>
                <c:pt idx="4113">
                  <c:v>0.88523046474769174</c:v>
                </c:pt>
                <c:pt idx="4114">
                  <c:v>0.88560722854401419</c:v>
                </c:pt>
                <c:pt idx="4115">
                  <c:v>0.88611998193726693</c:v>
                </c:pt>
                <c:pt idx="4116">
                  <c:v>0.88670227181446859</c:v>
                </c:pt>
                <c:pt idx="4117">
                  <c:v>0.88704809668398332</c:v>
                </c:pt>
                <c:pt idx="4118">
                  <c:v>0.88739392155349806</c:v>
                </c:pt>
                <c:pt idx="4119">
                  <c:v>0.88753413818668958</c:v>
                </c:pt>
                <c:pt idx="4120">
                  <c:v>0.88753413818669669</c:v>
                </c:pt>
                <c:pt idx="4121">
                  <c:v>0.88755953974096391</c:v>
                </c:pt>
                <c:pt idx="4122">
                  <c:v>0.88755953974097102</c:v>
                </c:pt>
                <c:pt idx="4123">
                  <c:v>0.88758494129523824</c:v>
                </c:pt>
                <c:pt idx="4124">
                  <c:v>0.88761034284950546</c:v>
                </c:pt>
                <c:pt idx="4125">
                  <c:v>0.88762418427432499</c:v>
                </c:pt>
                <c:pt idx="4126">
                  <c:v>0.8876241842743321</c:v>
                </c:pt>
                <c:pt idx="4127">
                  <c:v>0.88767498738286654</c:v>
                </c:pt>
                <c:pt idx="4128">
                  <c:v>0.88772579049140099</c:v>
                </c:pt>
                <c:pt idx="4129">
                  <c:v>0.88782739670846988</c:v>
                </c:pt>
                <c:pt idx="4130">
                  <c:v>0.88795014921955007</c:v>
                </c:pt>
                <c:pt idx="4131">
                  <c:v>0.88809148320968523</c:v>
                </c:pt>
                <c:pt idx="4132">
                  <c:v>0.88814184494224901</c:v>
                </c:pt>
                <c:pt idx="4133">
                  <c:v>0.88814184494225612</c:v>
                </c:pt>
                <c:pt idx="4134">
                  <c:v>0.88824217570230679</c:v>
                </c:pt>
                <c:pt idx="4135">
                  <c:v>0.88834250646235746</c:v>
                </c:pt>
                <c:pt idx="4136">
                  <c:v>0.88837366421356567</c:v>
                </c:pt>
                <c:pt idx="4137">
                  <c:v>0.88837366421357278</c:v>
                </c:pt>
                <c:pt idx="4138">
                  <c:v>0.88849604431289853</c:v>
                </c:pt>
                <c:pt idx="4139">
                  <c:v>0.88860288959690648</c:v>
                </c:pt>
                <c:pt idx="4140">
                  <c:v>0.88873228796633363</c:v>
                </c:pt>
                <c:pt idx="4141">
                  <c:v>0.88888234489436513</c:v>
                </c:pt>
                <c:pt idx="4142">
                  <c:v>0.88906253949814507</c:v>
                </c:pt>
                <c:pt idx="4143">
                  <c:v>0.88928464195507018</c:v>
                </c:pt>
                <c:pt idx="4144">
                  <c:v>0.88956907316670242</c:v>
                </c:pt>
                <c:pt idx="4145">
                  <c:v>0.88995002929895883</c:v>
                </c:pt>
                <c:pt idx="4146">
                  <c:v>0.89046765421681706</c:v>
                </c:pt>
                <c:pt idx="4147">
                  <c:v>0.89104879743655163</c:v>
                </c:pt>
                <c:pt idx="4148">
                  <c:v>0.89139200186676681</c:v>
                </c:pt>
                <c:pt idx="4149">
                  <c:v>0.891735206296982</c:v>
                </c:pt>
                <c:pt idx="4150">
                  <c:v>0.89220428448481925</c:v>
                </c:pt>
                <c:pt idx="4151">
                  <c:v>0.89246897896317945</c:v>
                </c:pt>
                <c:pt idx="4152">
                  <c:v>0.89246897896318655</c:v>
                </c:pt>
                <c:pt idx="4153">
                  <c:v>0.89253402410166227</c:v>
                </c:pt>
                <c:pt idx="4154">
                  <c:v>0.89259906924013799</c:v>
                </c:pt>
                <c:pt idx="4155">
                  <c:v>0.89270080490680248</c:v>
                </c:pt>
                <c:pt idx="4156">
                  <c:v>0.89270080490680959</c:v>
                </c:pt>
                <c:pt idx="4157">
                  <c:v>0.89281887696772655</c:v>
                </c:pt>
                <c:pt idx="4158">
                  <c:v>0.89292596461959306</c:v>
                </c:pt>
                <c:pt idx="4159">
                  <c:v>0.89298828460756396</c:v>
                </c:pt>
                <c:pt idx="4160">
                  <c:v>0.89298828460757207</c:v>
                </c:pt>
                <c:pt idx="4161">
                  <c:v>0.89311683619212023</c:v>
                </c:pt>
                <c:pt idx="4162">
                  <c:v>0.8932453877766684</c:v>
                </c:pt>
                <c:pt idx="4163">
                  <c:v>0.89344402904534559</c:v>
                </c:pt>
                <c:pt idx="4164">
                  <c:v>0.8936764599762409</c:v>
                </c:pt>
                <c:pt idx="4165">
                  <c:v>0.89398292921608447</c:v>
                </c:pt>
                <c:pt idx="4166">
                  <c:v>0.89439567455692015</c:v>
                </c:pt>
                <c:pt idx="4167">
                  <c:v>0.89494452194103291</c:v>
                </c:pt>
                <c:pt idx="4168">
                  <c:v>0.89537180956539719</c:v>
                </c:pt>
                <c:pt idx="4169">
                  <c:v>0.89579909718976147</c:v>
                </c:pt>
                <c:pt idx="4170">
                  <c:v>0.89626636006957983</c:v>
                </c:pt>
                <c:pt idx="4171">
                  <c:v>0.89674476406367998</c:v>
                </c:pt>
                <c:pt idx="4172">
                  <c:v>0.89679612585172641</c:v>
                </c:pt>
                <c:pt idx="4173">
                  <c:v>0.89679612585173352</c:v>
                </c:pt>
                <c:pt idx="4174">
                  <c:v>0.896904036326577</c:v>
                </c:pt>
                <c:pt idx="4175">
                  <c:v>0.89701194680142049</c:v>
                </c:pt>
                <c:pt idx="4176">
                  <c:v>0.89702794371507666</c:v>
                </c:pt>
                <c:pt idx="4177">
                  <c:v>0.89702794371508376</c:v>
                </c:pt>
                <c:pt idx="4178">
                  <c:v>0.89715127891855229</c:v>
                </c:pt>
                <c:pt idx="4179">
                  <c:v>0.89725807398309665</c:v>
                </c:pt>
                <c:pt idx="4180">
                  <c:v>0.89738766446063045</c:v>
                </c:pt>
                <c:pt idx="4181">
                  <c:v>0.89753791374195502</c:v>
                </c:pt>
                <c:pt idx="4182">
                  <c:v>0.89771839126719677</c:v>
                </c:pt>
                <c:pt idx="4183">
                  <c:v>0.897940896020896</c:v>
                </c:pt>
                <c:pt idx="4184">
                  <c:v>0.89822594068074757</c:v>
                </c:pt>
                <c:pt idx="4185">
                  <c:v>0.89860785186753578</c:v>
                </c:pt>
                <c:pt idx="4186">
                  <c:v>0.89912656631455934</c:v>
                </c:pt>
                <c:pt idx="4187">
                  <c:v>0.89959103398427165</c:v>
                </c:pt>
                <c:pt idx="4188">
                  <c:v>0.90005550165398396</c:v>
                </c:pt>
                <c:pt idx="4189">
                  <c:v>0.90051028851496195</c:v>
                </c:pt>
                <c:pt idx="4190">
                  <c:v>0.90093893840619954</c:v>
                </c:pt>
                <c:pt idx="4191">
                  <c:v>0.90112327091073785</c:v>
                </c:pt>
                <c:pt idx="4192">
                  <c:v>0.90112327091074496</c:v>
                </c:pt>
                <c:pt idx="4193">
                  <c:v>0.90122731797165034</c:v>
                </c:pt>
                <c:pt idx="4194">
                  <c:v>0.90133136503255573</c:v>
                </c:pt>
                <c:pt idx="4195">
                  <c:v>0.90135509159971838</c:v>
                </c:pt>
                <c:pt idx="4196">
                  <c:v>0.90135509159972549</c:v>
                </c:pt>
                <c:pt idx="4197">
                  <c:v>0.90147794917544155</c:v>
                </c:pt>
                <c:pt idx="4198">
                  <c:v>0.90158476789500719</c:v>
                </c:pt>
                <c:pt idx="4199">
                  <c:v>0.90171426061862425</c:v>
                </c:pt>
                <c:pt idx="4200">
                  <c:v>0.90186441145222496</c:v>
                </c:pt>
                <c:pt idx="4201">
                  <c:v>0.90204474436436888</c:v>
                </c:pt>
                <c:pt idx="4202">
                  <c:v>0.90226704340906294</c:v>
                </c:pt>
                <c:pt idx="4203">
                  <c:v>0.90255177438105849</c:v>
                </c:pt>
                <c:pt idx="4204">
                  <c:v>0.90293319722146792</c:v>
                </c:pt>
                <c:pt idx="4205">
                  <c:v>0.90345135551332489</c:v>
                </c:pt>
                <c:pt idx="4206">
                  <c:v>0.90403235583059915</c:v>
                </c:pt>
                <c:pt idx="4207">
                  <c:v>0.90437528017355062</c:v>
                </c:pt>
                <c:pt idx="4208">
                  <c:v>0.90471820451650209</c:v>
                </c:pt>
                <c:pt idx="4209">
                  <c:v>0.90518714236484976</c:v>
                </c:pt>
                <c:pt idx="4210">
                  <c:v>0.90545041836887152</c:v>
                </c:pt>
                <c:pt idx="4211">
                  <c:v>0.90545041836887863</c:v>
                </c:pt>
                <c:pt idx="4212">
                  <c:v>0.90551547727530168</c:v>
                </c:pt>
                <c:pt idx="4213">
                  <c:v>0.90558053618172474</c:v>
                </c:pt>
                <c:pt idx="4214">
                  <c:v>0.90568224372038886</c:v>
                </c:pt>
                <c:pt idx="4215">
                  <c:v>0.90568224372039596</c:v>
                </c:pt>
                <c:pt idx="4216">
                  <c:v>0.90580031738759736</c:v>
                </c:pt>
                <c:pt idx="4217">
                  <c:v>0.90590740490536137</c:v>
                </c:pt>
                <c:pt idx="4218">
                  <c:v>0.90603595675565152</c:v>
                </c:pt>
                <c:pt idx="4219">
                  <c:v>0.90618517146269661</c:v>
                </c:pt>
                <c:pt idx="4220">
                  <c:v>0.90636412705485225</c:v>
                </c:pt>
                <c:pt idx="4221">
                  <c:v>0.90658446984631968</c:v>
                </c:pt>
                <c:pt idx="4222">
                  <c:v>0.90686622069768441</c:v>
                </c:pt>
                <c:pt idx="4223">
                  <c:v>0.90724300124003854</c:v>
                </c:pt>
                <c:pt idx="4224">
                  <c:v>0.90775577437588784</c:v>
                </c:pt>
                <c:pt idx="4225">
                  <c:v>0.9083380601736869</c:v>
                </c:pt>
                <c:pt idx="4226">
                  <c:v>0.90868387419740182</c:v>
                </c:pt>
                <c:pt idx="4227">
                  <c:v>0.90902968822111674</c:v>
                </c:pt>
                <c:pt idx="4228">
                  <c:v>0.90949999235473167</c:v>
                </c:pt>
                <c:pt idx="4229">
                  <c:v>0.9097775647386902</c:v>
                </c:pt>
                <c:pt idx="4230">
                  <c:v>0.90977756473869731</c:v>
                </c:pt>
                <c:pt idx="4231">
                  <c:v>0.90984247032066112</c:v>
                </c:pt>
                <c:pt idx="4232">
                  <c:v>0.90990737590262494</c:v>
                </c:pt>
                <c:pt idx="4233">
                  <c:v>0.91000939025606808</c:v>
                </c:pt>
                <c:pt idx="4234">
                  <c:v>0.91000939025607519</c:v>
                </c:pt>
                <c:pt idx="4235">
                  <c:v>0.9101274451041349</c:v>
                </c:pt>
                <c:pt idx="4236">
                  <c:v>0.9102345338317992</c:v>
                </c:pt>
                <c:pt idx="4237">
                  <c:v>0.91036308215992912</c:v>
                </c:pt>
                <c:pt idx="4238">
                  <c:v>0.91051229342046813</c:v>
                </c:pt>
                <c:pt idx="4239">
                  <c:v>0.91069124392721068</c:v>
                </c:pt>
                <c:pt idx="4240">
                  <c:v>0.91091157950771229</c:v>
                </c:pt>
                <c:pt idx="4241">
                  <c:v>0.91119331938334625</c:v>
                </c:pt>
                <c:pt idx="4242">
                  <c:v>0.91157008281987562</c:v>
                </c:pt>
                <c:pt idx="4243">
                  <c:v>0.91208283578893767</c:v>
                </c:pt>
                <c:pt idx="4244">
                  <c:v>0.9126651257537487</c:v>
                </c:pt>
                <c:pt idx="4245">
                  <c:v>0.9130109508563149</c:v>
                </c:pt>
                <c:pt idx="4246">
                  <c:v>0.9133567759588811</c:v>
                </c:pt>
                <c:pt idx="4247">
                  <c:v>0.9138270849924276</c:v>
                </c:pt>
                <c:pt idx="4248">
                  <c:v>0.91410470633937935</c:v>
                </c:pt>
                <c:pt idx="4249">
                  <c:v>0.91410470633938645</c:v>
                </c:pt>
                <c:pt idx="4250">
                  <c:v>0.91416961128639573</c:v>
                </c:pt>
                <c:pt idx="4251">
                  <c:v>0.91423451623340501</c:v>
                </c:pt>
                <c:pt idx="4252">
                  <c:v>0.91433653209821775</c:v>
                </c:pt>
                <c:pt idx="4253">
                  <c:v>0.91433653209822485</c:v>
                </c:pt>
                <c:pt idx="4254">
                  <c:v>0.91445458689622672</c:v>
                </c:pt>
                <c:pt idx="4255">
                  <c:v>0.91456167564099511</c:v>
                </c:pt>
                <c:pt idx="4256">
                  <c:v>0.91469022397546829</c:v>
                </c:pt>
                <c:pt idx="4257">
                  <c:v>0.914839435248058</c:v>
                </c:pt>
                <c:pt idx="4258">
                  <c:v>0.91501838577043204</c:v>
                </c:pt>
                <c:pt idx="4259">
                  <c:v>0.91523872137373496</c:v>
                </c:pt>
                <c:pt idx="4260">
                  <c:v>0.91552046128383424</c:v>
                </c:pt>
                <c:pt idx="4261">
                  <c:v>0.9158972247741719</c:v>
                </c:pt>
                <c:pt idx="4262">
                  <c:v>0.91640997780667111</c:v>
                </c:pt>
                <c:pt idx="4263">
                  <c:v>0.91699226775837894</c:v>
                </c:pt>
                <c:pt idx="4264">
                  <c:v>0.9173380928260928</c:v>
                </c:pt>
                <c:pt idx="4265">
                  <c:v>0.91768391789380666</c:v>
                </c:pt>
                <c:pt idx="4266">
                  <c:v>0.91815422691194226</c:v>
                </c:pt>
                <c:pt idx="4267">
                  <c:v>0.91843184425107438</c:v>
                </c:pt>
                <c:pt idx="4268">
                  <c:v>0.91843184425108149</c:v>
                </c:pt>
                <c:pt idx="4269">
                  <c:v>0.9184967491996906</c:v>
                </c:pt>
                <c:pt idx="4270">
                  <c:v>0.91856165414829971</c:v>
                </c:pt>
                <c:pt idx="4271">
                  <c:v>0.91866367020400075</c:v>
                </c:pt>
                <c:pt idx="4272">
                  <c:v>0.91866367020400785</c:v>
                </c:pt>
                <c:pt idx="4273">
                  <c:v>0.91878172502525313</c:v>
                </c:pt>
                <c:pt idx="4274">
                  <c:v>0.91888881377963583</c:v>
                </c:pt>
                <c:pt idx="4275">
                  <c:v>0.9190173621310288</c:v>
                </c:pt>
                <c:pt idx="4276">
                  <c:v>0.91916657342484986</c:v>
                </c:pt>
                <c:pt idx="4277">
                  <c:v>0.91934552397683156</c:v>
                </c:pt>
                <c:pt idx="4278">
                  <c:v>0.91956585962262605</c:v>
                </c:pt>
                <c:pt idx="4279">
                  <c:v>0.91984759959720896</c:v>
                </c:pt>
                <c:pt idx="4280">
                  <c:v>0.9202243631881204</c:v>
                </c:pt>
                <c:pt idx="4281">
                  <c:v>0.92073711633919564</c:v>
                </c:pt>
                <c:pt idx="4282">
                  <c:v>0.92086746787655849</c:v>
                </c:pt>
                <c:pt idx="4283">
                  <c:v>0.92086746787656559</c:v>
                </c:pt>
                <c:pt idx="4284">
                  <c:v>0.92089286932254921</c:v>
                </c:pt>
                <c:pt idx="4285">
                  <c:v>0.92089286932255632</c:v>
                </c:pt>
                <c:pt idx="4286">
                  <c:v>0.92091827076853994</c:v>
                </c:pt>
                <c:pt idx="4287">
                  <c:v>0.92094367221452356</c:v>
                </c:pt>
                <c:pt idx="4288">
                  <c:v>0.92095752315180257</c:v>
                </c:pt>
                <c:pt idx="4289">
                  <c:v>0.92095752315180968</c:v>
                </c:pt>
                <c:pt idx="4290">
                  <c:v>0.92100832604377691</c:v>
                </c:pt>
                <c:pt idx="4291">
                  <c:v>0.92105912893574415</c:v>
                </c:pt>
                <c:pt idx="4292">
                  <c:v>0.92116073471967863</c:v>
                </c:pt>
                <c:pt idx="4293">
                  <c:v>0.92128348718156727</c:v>
                </c:pt>
                <c:pt idx="4294">
                  <c:v>0.92142482099414369</c:v>
                </c:pt>
                <c:pt idx="4295">
                  <c:v>0.92159303647821855</c:v>
                </c:pt>
                <c:pt idx="4296">
                  <c:v>0.92179802963988866</c:v>
                </c:pt>
                <c:pt idx="4297">
                  <c:v>0.92205670051424682</c:v>
                </c:pt>
                <c:pt idx="4298">
                  <c:v>0.92239744364477971</c:v>
                </c:pt>
                <c:pt idx="4299">
                  <c:v>0.92275898663706046</c:v>
                </c:pt>
                <c:pt idx="4300">
                  <c:v>0.92275898663706757</c:v>
                </c:pt>
                <c:pt idx="4301">
                  <c:v>0.92287011982107536</c:v>
                </c:pt>
                <c:pt idx="4302">
                  <c:v>0.92298125300508316</c:v>
                </c:pt>
                <c:pt idx="4303">
                  <c:v>0.9229908069362518</c:v>
                </c:pt>
                <c:pt idx="4304">
                  <c:v>0.9229908069362589</c:v>
                </c:pt>
                <c:pt idx="4305">
                  <c:v>0.92311456128037062</c:v>
                </c:pt>
                <c:pt idx="4306">
                  <c:v>0.92322133305283915</c:v>
                </c:pt>
                <c:pt idx="4307">
                  <c:v>0.92335100644439516</c:v>
                </c:pt>
                <c:pt idx="4308">
                  <c:v>0.92350133822661207</c:v>
                </c:pt>
                <c:pt idx="4309">
                  <c:v>0.92368193733001669</c:v>
                </c:pt>
                <c:pt idx="4310">
                  <c:v>0.92390461494441611</c:v>
                </c:pt>
                <c:pt idx="4311">
                  <c:v>0.92418992329539573</c:v>
                </c:pt>
                <c:pt idx="4312">
                  <c:v>0.92457224492594536</c:v>
                </c:pt>
                <c:pt idx="4313">
                  <c:v>0.92509142526132726</c:v>
                </c:pt>
                <c:pt idx="4314">
                  <c:v>0.92555535792776655</c:v>
                </c:pt>
                <c:pt idx="4315">
                  <c:v>0.92601929059420585</c:v>
                </c:pt>
                <c:pt idx="4316">
                  <c:v>0.92632160947708642</c:v>
                </c:pt>
                <c:pt idx="4317">
                  <c:v>0.92632160947709352</c:v>
                </c:pt>
                <c:pt idx="4318">
                  <c:v>0.92677659414305025</c:v>
                </c:pt>
                <c:pt idx="4319">
                  <c:v>0.92708613040119103</c:v>
                </c:pt>
                <c:pt idx="4320">
                  <c:v>0.92708613040119814</c:v>
                </c:pt>
                <c:pt idx="4321">
                  <c:v>0.92719565371442692</c:v>
                </c:pt>
                <c:pt idx="4322">
                  <c:v>0.92730517702765569</c:v>
                </c:pt>
                <c:pt idx="4323">
                  <c:v>0.92731794981002569</c:v>
                </c:pt>
                <c:pt idx="4324">
                  <c:v>0.92731794981003279</c:v>
                </c:pt>
                <c:pt idx="4325">
                  <c:v>0.9274414969766579</c:v>
                </c:pt>
                <c:pt idx="4326">
                  <c:v>0.92754827993630351</c:v>
                </c:pt>
                <c:pt idx="4327">
                  <c:v>0.92767791196818905</c:v>
                </c:pt>
                <c:pt idx="4328">
                  <c:v>0.92782820246704401</c:v>
                </c:pt>
                <c:pt idx="4329">
                  <c:v>0.92800874077684936</c:v>
                </c:pt>
                <c:pt idx="4330">
                  <c:v>0.9282313319372909</c:v>
                </c:pt>
                <c:pt idx="4331">
                  <c:v>0.92851650840602118</c:v>
                </c:pt>
                <c:pt idx="4332">
                  <c:v>0.9288986247615526</c:v>
                </c:pt>
                <c:pt idx="4333">
                  <c:v>0.92941757226938071</c:v>
                </c:pt>
                <c:pt idx="4334">
                  <c:v>0.92988177239501524</c:v>
                </c:pt>
                <c:pt idx="4335">
                  <c:v>0.93034597252064977</c:v>
                </c:pt>
                <c:pt idx="4336">
                  <c:v>0.93080085834555959</c:v>
                </c:pt>
                <c:pt idx="4337">
                  <c:v>0.93122984880746051</c:v>
                </c:pt>
                <c:pt idx="4338">
                  <c:v>0.93141327850802069</c:v>
                </c:pt>
                <c:pt idx="4339">
                  <c:v>0.9314132785080278</c:v>
                </c:pt>
                <c:pt idx="4340">
                  <c:v>0.93151735142276582</c:v>
                </c:pt>
                <c:pt idx="4341">
                  <c:v>0.93162142433750383</c:v>
                </c:pt>
                <c:pt idx="4342">
                  <c:v>0.93164509913812321</c:v>
                </c:pt>
                <c:pt idx="4343">
                  <c:v>0.93164509913813032</c:v>
                </c:pt>
                <c:pt idx="4344">
                  <c:v>0.93176796001790896</c:v>
                </c:pt>
                <c:pt idx="4345">
                  <c:v>0.93187477855290868</c:v>
                </c:pt>
                <c:pt idx="4346">
                  <c:v>0.93200427192870294</c:v>
                </c:pt>
                <c:pt idx="4347">
                  <c:v>0.93215442341101884</c:v>
                </c:pt>
                <c:pt idx="4348">
                  <c:v>0.93233475727887183</c:v>
                </c:pt>
                <c:pt idx="4349">
                  <c:v>0.93255705768205466</c:v>
                </c:pt>
                <c:pt idx="4350">
                  <c:v>0.93284179072573026</c:v>
                </c:pt>
                <c:pt idx="4351">
                  <c:v>0.9332232167914023</c:v>
                </c:pt>
                <c:pt idx="4352">
                  <c:v>0.93374137876290519</c:v>
                </c:pt>
                <c:pt idx="4353">
                  <c:v>0.93432237808221985</c:v>
                </c:pt>
                <c:pt idx="4354">
                  <c:v>0.93466530049759244</c:v>
                </c:pt>
                <c:pt idx="4355">
                  <c:v>0.93500822291296504</c:v>
                </c:pt>
                <c:pt idx="4356">
                  <c:v>0.93547715978941637</c:v>
                </c:pt>
                <c:pt idx="4357">
                  <c:v>0.93574042701988003</c:v>
                </c:pt>
                <c:pt idx="4358">
                  <c:v>0.93574042701988713</c:v>
                </c:pt>
                <c:pt idx="4359">
                  <c:v>0.93580548602032942</c:v>
                </c:pt>
                <c:pt idx="4360">
                  <c:v>0.93587054502077172</c:v>
                </c:pt>
                <c:pt idx="4361">
                  <c:v>0.93597225231581738</c:v>
                </c:pt>
                <c:pt idx="4362">
                  <c:v>0.93597225231582448</c:v>
                </c:pt>
                <c:pt idx="4363">
                  <c:v>0.9360903259879042</c:v>
                </c:pt>
                <c:pt idx="4364">
                  <c:v>0.9361974135021921</c:v>
                </c:pt>
                <c:pt idx="4365">
                  <c:v>0.93632596534981671</c:v>
                </c:pt>
                <c:pt idx="4366">
                  <c:v>0.93647518005292263</c:v>
                </c:pt>
                <c:pt idx="4367">
                  <c:v>0.93665413563975553</c:v>
                </c:pt>
                <c:pt idx="4368">
                  <c:v>0.93687447842353044</c:v>
                </c:pt>
                <c:pt idx="4369">
                  <c:v>0.93715622926324105</c:v>
                </c:pt>
                <c:pt idx="4370">
                  <c:v>0.93753300978741094</c:v>
                </c:pt>
                <c:pt idx="4371">
                  <c:v>0.93804578290182372</c:v>
                </c:pt>
                <c:pt idx="4372">
                  <c:v>0.93862806870405502</c:v>
                </c:pt>
                <c:pt idx="4373">
                  <c:v>0.93897388273954541</c:v>
                </c:pt>
                <c:pt idx="4374">
                  <c:v>0.9393196967750358</c:v>
                </c:pt>
                <c:pt idx="4375">
                  <c:v>0.93979000091386022</c:v>
                </c:pt>
                <c:pt idx="4376">
                  <c:v>0.94006757424369769</c:v>
                </c:pt>
                <c:pt idx="4377">
                  <c:v>0.9400675742437048</c:v>
                </c:pt>
                <c:pt idx="4378">
                  <c:v>0.94013247982508341</c:v>
                </c:pt>
                <c:pt idx="4379">
                  <c:v>0.94019738540646203</c:v>
                </c:pt>
                <c:pt idx="4380">
                  <c:v>0.94029939971651388</c:v>
                </c:pt>
                <c:pt idx="4381">
                  <c:v>0.94029939971652099</c:v>
                </c:pt>
                <c:pt idx="4382">
                  <c:v>0.94041745455921544</c:v>
                </c:pt>
                <c:pt idx="4383">
                  <c:v>0.94052454328467461</c:v>
                </c:pt>
                <c:pt idx="4384">
                  <c:v>0.94065309160891497</c:v>
                </c:pt>
                <c:pt idx="4385">
                  <c:v>0.94080230286457478</c:v>
                </c:pt>
                <c:pt idx="4386">
                  <c:v>0.94098125336451277</c:v>
                </c:pt>
                <c:pt idx="4387">
                  <c:v>0.94120158893524886</c:v>
                </c:pt>
                <c:pt idx="4388">
                  <c:v>0.94148332879606289</c:v>
                </c:pt>
                <c:pt idx="4389">
                  <c:v>0.94186009220947808</c:v>
                </c:pt>
                <c:pt idx="4390">
                  <c:v>0.94237284515128805</c:v>
                </c:pt>
                <c:pt idx="4391">
                  <c:v>0.94295513512172779</c:v>
                </c:pt>
                <c:pt idx="4392">
                  <c:v>0.94330096023926602</c:v>
                </c:pt>
                <c:pt idx="4393">
                  <c:v>0.94364678535680424</c:v>
                </c:pt>
                <c:pt idx="4394">
                  <c:v>0.94411709439697145</c:v>
                </c:pt>
                <c:pt idx="4395">
                  <c:v>0.94439471651419049</c:v>
                </c:pt>
                <c:pt idx="4396">
                  <c:v>0.9443947165141976</c:v>
                </c:pt>
                <c:pt idx="4397">
                  <c:v>0.94445962146042461</c:v>
                </c:pt>
                <c:pt idx="4398">
                  <c:v>0.94452452640665163</c:v>
                </c:pt>
                <c:pt idx="4399">
                  <c:v>0.94462654223729769</c:v>
                </c:pt>
                <c:pt idx="4400">
                  <c:v>0.9446265422373048</c:v>
                </c:pt>
                <c:pt idx="4401">
                  <c:v>0.94474459703097402</c:v>
                </c:pt>
                <c:pt idx="4402">
                  <c:v>0.94485168577397471</c:v>
                </c:pt>
                <c:pt idx="4403">
                  <c:v>0.94498023410532161</c:v>
                </c:pt>
                <c:pt idx="4404">
                  <c:v>0.94512944537399102</c:v>
                </c:pt>
                <c:pt idx="4405">
                  <c:v>0.94530839589089743</c:v>
                </c:pt>
                <c:pt idx="4406">
                  <c:v>0.94552873148635364</c:v>
                </c:pt>
                <c:pt idx="4407">
                  <c:v>0.94581047138454499</c:v>
                </c:pt>
                <c:pt idx="4408">
                  <c:v>0.94618723485631018</c:v>
                </c:pt>
                <c:pt idx="4409">
                  <c:v>0.94669998786691301</c:v>
                </c:pt>
                <c:pt idx="4410">
                  <c:v>0.94728227782314345</c:v>
                </c:pt>
                <c:pt idx="4411">
                  <c:v>0.94762810290288713</c:v>
                </c:pt>
                <c:pt idx="4412">
                  <c:v>0.9479739279826308</c:v>
                </c:pt>
                <c:pt idx="4413">
                  <c:v>0.94844423700608582</c:v>
                </c:pt>
                <c:pt idx="4414">
                  <c:v>0.94872185497556438</c:v>
                </c:pt>
                <c:pt idx="4415">
                  <c:v>0.94872185497557149</c:v>
                </c:pt>
                <c:pt idx="4416">
                  <c:v>0.94878675992354833</c:v>
                </c:pt>
                <c:pt idx="4417">
                  <c:v>0.94885166487152517</c:v>
                </c:pt>
                <c:pt idx="4418">
                  <c:v>0.94895368089987286</c:v>
                </c:pt>
                <c:pt idx="4419">
                  <c:v>0.94895368089987997</c:v>
                </c:pt>
                <c:pt idx="4420">
                  <c:v>0.94907173571764392</c:v>
                </c:pt>
                <c:pt idx="4421">
                  <c:v>0.94917882447061286</c:v>
                </c:pt>
                <c:pt idx="4422">
                  <c:v>0.94930737281950128</c:v>
                </c:pt>
                <c:pt idx="4423">
                  <c:v>0.94945658411018241</c:v>
                </c:pt>
                <c:pt idx="4424">
                  <c:v>0.94963553465778461</c:v>
                </c:pt>
                <c:pt idx="4425">
                  <c:v>0.94985587029729424</c:v>
                </c:pt>
                <c:pt idx="4426">
                  <c:v>0.95013761026233934</c:v>
                </c:pt>
                <c:pt idx="4427">
                  <c:v>0.95051437383837467</c:v>
                </c:pt>
                <c:pt idx="4428">
                  <c:v>0.95102712697191105</c:v>
                </c:pt>
                <c:pt idx="4429">
                  <c:v>0.95160941690275125</c:v>
                </c:pt>
                <c:pt idx="4430">
                  <c:v>0.95195524191495506</c:v>
                </c:pt>
                <c:pt idx="4431">
                  <c:v>0.95230106692715888</c:v>
                </c:pt>
                <c:pt idx="4432">
                  <c:v>0.95277137592074934</c:v>
                </c:pt>
                <c:pt idx="4433">
                  <c:v>0.95304899037275803</c:v>
                </c:pt>
                <c:pt idx="4434">
                  <c:v>0.95304899037276514</c:v>
                </c:pt>
                <c:pt idx="4435">
                  <c:v>0.9531138953242817</c:v>
                </c:pt>
                <c:pt idx="4436">
                  <c:v>0.95317880027579827</c:v>
                </c:pt>
                <c:pt idx="4437">
                  <c:v>0.95328081645830254</c:v>
                </c:pt>
                <c:pt idx="4438">
                  <c:v>0.95328081645830964</c:v>
                </c:pt>
                <c:pt idx="4439">
                  <c:v>0.95339887129565348</c:v>
                </c:pt>
                <c:pt idx="4440">
                  <c:v>0.95350596005659227</c:v>
                </c:pt>
                <c:pt idx="4441">
                  <c:v>0.95363450841958763</c:v>
                </c:pt>
                <c:pt idx="4442">
                  <c:v>0.9537837197279565</c:v>
                </c:pt>
                <c:pt idx="4443">
                  <c:v>0.95396267030022863</c:v>
                </c:pt>
                <c:pt idx="4444">
                  <c:v>0.95418300597514227</c:v>
                </c:pt>
                <c:pt idx="4445">
                  <c:v>0.95420080061136014</c:v>
                </c:pt>
                <c:pt idx="4446">
                  <c:v>0.95420080061136725</c:v>
                </c:pt>
                <c:pt idx="4447">
                  <c:v>0.95422620223797605</c:v>
                </c:pt>
                <c:pt idx="4448">
                  <c:v>0.95422620223798316</c:v>
                </c:pt>
                <c:pt idx="4449">
                  <c:v>0.95425160386459196</c:v>
                </c:pt>
                <c:pt idx="4450">
                  <c:v>0.95427700549120076</c:v>
                </c:pt>
                <c:pt idx="4451">
                  <c:v>0.95429084101818018</c:v>
                </c:pt>
                <c:pt idx="4452">
                  <c:v>0.95429084101818729</c:v>
                </c:pt>
                <c:pt idx="4453">
                  <c:v>0.95434164427140489</c:v>
                </c:pt>
                <c:pt idx="4454">
                  <c:v>0.95439244752462249</c:v>
                </c:pt>
                <c:pt idx="4455">
                  <c:v>0.95449405403105769</c:v>
                </c:pt>
                <c:pt idx="4456">
                  <c:v>0.9546168065750793</c:v>
                </c:pt>
                <c:pt idx="4457">
                  <c:v>0.95475814068392095</c:v>
                </c:pt>
                <c:pt idx="4458">
                  <c:v>0.9549263565227486</c:v>
                </c:pt>
                <c:pt idx="4459">
                  <c:v>0.95513135020141227</c:v>
                </c:pt>
                <c:pt idx="4460">
                  <c:v>0.95539002184135402</c:v>
                </c:pt>
                <c:pt idx="4461">
                  <c:v>0.9557307661672545</c:v>
                </c:pt>
                <c:pt idx="4462">
                  <c:v>0.95619651623788449</c:v>
                </c:pt>
                <c:pt idx="4463">
                  <c:v>0.95677648172027718</c:v>
                </c:pt>
                <c:pt idx="4464">
                  <c:v>0.95715350198276639</c:v>
                </c:pt>
                <c:pt idx="4465">
                  <c:v>0.95737613073518413</c:v>
                </c:pt>
                <c:pt idx="4466">
                  <c:v>0.95737613073519123</c:v>
                </c:pt>
                <c:pt idx="4467">
                  <c:v>0.95747437018386472</c:v>
                </c:pt>
                <c:pt idx="4468">
                  <c:v>0.95757260963253821</c:v>
                </c:pt>
                <c:pt idx="4469">
                  <c:v>0.95760794955705408</c:v>
                </c:pt>
                <c:pt idx="4470">
                  <c:v>0.95760794955706119</c:v>
                </c:pt>
                <c:pt idx="4471">
                  <c:v>0.95773006603664956</c:v>
                </c:pt>
                <c:pt idx="4472">
                  <c:v>0.95783692550355037</c:v>
                </c:pt>
                <c:pt idx="4473">
                  <c:v>0.95796627124091427</c:v>
                </c:pt>
                <c:pt idx="4474">
                  <c:v>0.95811627558478318</c:v>
                </c:pt>
                <c:pt idx="4475">
                  <c:v>0.95829639282898815</c:v>
                </c:pt>
                <c:pt idx="4476">
                  <c:v>0.95851838532080258</c:v>
                </c:pt>
                <c:pt idx="4477">
                  <c:v>0.958802648891529</c:v>
                </c:pt>
                <c:pt idx="4478">
                  <c:v>0.95918334398841809</c:v>
                </c:pt>
                <c:pt idx="4479">
                  <c:v>0.95965494550596053</c:v>
                </c:pt>
                <c:pt idx="4480">
                  <c:v>0.95965494550596764</c:v>
                </c:pt>
                <c:pt idx="4481">
                  <c:v>0.96017227131079419</c:v>
                </c:pt>
                <c:pt idx="4482">
                  <c:v>0.96064374503105643</c:v>
                </c:pt>
                <c:pt idx="4483">
                  <c:v>0.96103694818706753</c:v>
                </c:pt>
                <c:pt idx="4484">
                  <c:v>0.96141055975777046</c:v>
                </c:pt>
                <c:pt idx="4485">
                  <c:v>0.96170327583581305</c:v>
                </c:pt>
                <c:pt idx="4486">
                  <c:v>0.96170327583582593</c:v>
                </c:pt>
                <c:pt idx="4487">
                  <c:v>0.96180924493928843</c:v>
                </c:pt>
                <c:pt idx="4488">
                  <c:v>0.96191521404275093</c:v>
                </c:pt>
                <c:pt idx="4489">
                  <c:v>0.9619350951825042</c:v>
                </c:pt>
                <c:pt idx="4490">
                  <c:v>0.9619350951825113</c:v>
                </c:pt>
                <c:pt idx="4491">
                  <c:v>0.96205819056636988</c:v>
                </c:pt>
                <c:pt idx="4492">
                  <c:v>0.96216499743271067</c:v>
                </c:pt>
                <c:pt idx="4493">
                  <c:v>0.96229453873630477</c:v>
                </c:pt>
                <c:pt idx="4494">
                  <c:v>0.9624447384674405</c:v>
                </c:pt>
                <c:pt idx="4495">
                  <c:v>0.96262514321190962</c:v>
                </c:pt>
                <c:pt idx="4496">
                  <c:v>0.96284754442927012</c:v>
                </c:pt>
                <c:pt idx="4497">
                  <c:v>0.96313243119800918</c:v>
                </c:pt>
                <c:pt idx="4498">
                  <c:v>0.96351409658927978</c:v>
                </c:pt>
                <c:pt idx="4499">
                  <c:v>0.96403253136063971</c:v>
                </c:pt>
                <c:pt idx="4500">
                  <c:v>0.96461345623065864</c:v>
                </c:pt>
                <c:pt idx="4501">
                  <c:v>0.96495623591915713</c:v>
                </c:pt>
                <c:pt idx="4502">
                  <c:v>0.96529901560765563</c:v>
                </c:pt>
                <c:pt idx="4503">
                  <c:v>0.96576788028874261</c:v>
                </c:pt>
                <c:pt idx="4504">
                  <c:v>0.96603042061895428</c:v>
                </c:pt>
                <c:pt idx="4505">
                  <c:v>0.96603042061896138</c:v>
                </c:pt>
                <c:pt idx="4506">
                  <c:v>0.96609548653975896</c:v>
                </c:pt>
                <c:pt idx="4507">
                  <c:v>0.96616055246055654</c:v>
                </c:pt>
                <c:pt idx="4508">
                  <c:v>0.96626224601205468</c:v>
                </c:pt>
                <c:pt idx="4509">
                  <c:v>0.96626224601206179</c:v>
                </c:pt>
                <c:pt idx="4510">
                  <c:v>0.96638032053644229</c:v>
                </c:pt>
                <c:pt idx="4511">
                  <c:v>0.966487408003322</c:v>
                </c:pt>
                <c:pt idx="4512">
                  <c:v>0.96661596001882155</c:v>
                </c:pt>
                <c:pt idx="4513">
                  <c:v>0.96676517488930469</c:v>
                </c:pt>
                <c:pt idx="4514">
                  <c:v>0.96694413072196506</c:v>
                </c:pt>
                <c:pt idx="4515">
                  <c:v>0.96716447385465554</c:v>
                </c:pt>
                <c:pt idx="4516">
                  <c:v>0.9674462252253212</c:v>
                </c:pt>
                <c:pt idx="4517">
                  <c:v>0.96782300657704001</c:v>
                </c:pt>
                <c:pt idx="4518">
                  <c:v>0.96833578066702553</c:v>
                </c:pt>
                <c:pt idx="4519">
                  <c:v>0.96891806626755406</c:v>
                </c:pt>
                <c:pt idx="4520">
                  <c:v>0.96926387976715156</c:v>
                </c:pt>
                <c:pt idx="4521">
                  <c:v>0.96960969326674906</c:v>
                </c:pt>
                <c:pt idx="4522">
                  <c:v>0.9700799971684958</c:v>
                </c:pt>
                <c:pt idx="4523">
                  <c:v>0.970357566419773</c:v>
                </c:pt>
                <c:pt idx="4524">
                  <c:v>0.9703575664197801</c:v>
                </c:pt>
                <c:pt idx="4525">
                  <c:v>0.97042247203168719</c:v>
                </c:pt>
                <c:pt idx="4526">
                  <c:v>0.97048737764359427</c:v>
                </c:pt>
                <c:pt idx="4527">
                  <c:v>0.97058939196757898</c:v>
                </c:pt>
                <c:pt idx="4528">
                  <c:v>0.97058939196758609</c:v>
                </c:pt>
                <c:pt idx="4529">
                  <c:v>0.97070744682297039</c:v>
                </c:pt>
                <c:pt idx="4530">
                  <c:v>0.97081453555190267</c:v>
                </c:pt>
                <c:pt idx="4531">
                  <c:v>0.97094308388337092</c:v>
                </c:pt>
                <c:pt idx="4532">
                  <c:v>0.97109229514790829</c:v>
                </c:pt>
                <c:pt idx="4533">
                  <c:v>0.97127124566028133</c:v>
                </c:pt>
                <c:pt idx="4534">
                  <c:v>0.97149158124884649</c:v>
                </c:pt>
                <c:pt idx="4535">
                  <c:v>0.97177332113672377</c:v>
                </c:pt>
                <c:pt idx="4536">
                  <c:v>0.97215008459234631</c:v>
                </c:pt>
                <c:pt idx="4537">
                  <c:v>0.9726628375839188</c:v>
                </c:pt>
                <c:pt idx="4538">
                  <c:v>0.97324512754408121</c:v>
                </c:pt>
                <c:pt idx="4539">
                  <c:v>0.97359095263427986</c:v>
                </c:pt>
                <c:pt idx="4540">
                  <c:v>0.97393677772447851</c:v>
                </c:pt>
                <c:pt idx="4541">
                  <c:v>0.97440708675255661</c:v>
                </c:pt>
                <c:pt idx="4542">
                  <c:v>0.97468470755650316</c:v>
                </c:pt>
                <c:pt idx="4543">
                  <c:v>0.97468470755651027</c:v>
                </c:pt>
                <c:pt idx="4544">
                  <c:v>0.97474961250417858</c:v>
                </c:pt>
                <c:pt idx="4545">
                  <c:v>0.97481451745184688</c:v>
                </c:pt>
                <c:pt idx="4546">
                  <c:v>0.97491653333970407</c:v>
                </c:pt>
                <c:pt idx="4547">
                  <c:v>0.97491653333971118</c:v>
                </c:pt>
                <c:pt idx="4548">
                  <c:v>0.97503458814068389</c:v>
                </c:pt>
                <c:pt idx="4549">
                  <c:v>0.97514167688665565</c:v>
                </c:pt>
                <c:pt idx="4550">
                  <c:v>0.97527022522326257</c:v>
                </c:pt>
                <c:pt idx="4551">
                  <c:v>0.97541943649852692</c:v>
                </c:pt>
                <c:pt idx="4552">
                  <c:v>0.97559838702463164</c:v>
                </c:pt>
                <c:pt idx="4553">
                  <c:v>0.97581872263328839</c:v>
                </c:pt>
                <c:pt idx="4554">
                  <c:v>0.97610046255151262</c:v>
                </c:pt>
                <c:pt idx="4555">
                  <c:v>0.97647722605452247</c:v>
                </c:pt>
                <c:pt idx="4556">
                  <c:v>0.97698997910196272</c:v>
                </c:pt>
                <c:pt idx="4557">
                  <c:v>0.97757226905058459</c:v>
                </c:pt>
                <c:pt idx="4558">
                  <c:v>0.97791809411008979</c:v>
                </c:pt>
                <c:pt idx="4559">
                  <c:v>0.97826391916959499</c:v>
                </c:pt>
                <c:pt idx="4560">
                  <c:v>0.97873422818410094</c:v>
                </c:pt>
                <c:pt idx="4561">
                  <c:v>0.97901184509964079</c:v>
                </c:pt>
                <c:pt idx="4562">
                  <c:v>0.97901184509964789</c:v>
                </c:pt>
                <c:pt idx="4563">
                  <c:v>0.97907675004868644</c:v>
                </c:pt>
                <c:pt idx="4564">
                  <c:v>0.97914165499772499</c:v>
                </c:pt>
                <c:pt idx="4565">
                  <c:v>0.97924367107211097</c:v>
                </c:pt>
                <c:pt idx="4566">
                  <c:v>0.97924367107211807</c:v>
                </c:pt>
                <c:pt idx="4567">
                  <c:v>0.97936172589573278</c:v>
                </c:pt>
                <c:pt idx="4568">
                  <c:v>0.97946881465108226</c:v>
                </c:pt>
                <c:pt idx="4569">
                  <c:v>0.97959736300418498</c:v>
                </c:pt>
                <c:pt idx="4570">
                  <c:v>0.97974657430015</c:v>
                </c:pt>
                <c:pt idx="4571">
                  <c:v>0.97992552485512197</c:v>
                </c:pt>
                <c:pt idx="4572">
                  <c:v>0.98014586050520802</c:v>
                </c:pt>
                <c:pt idx="4573">
                  <c:v>0.98042760048630362</c:v>
                </c:pt>
                <c:pt idx="4574">
                  <c:v>0.98080436408737259</c:v>
                </c:pt>
                <c:pt idx="4575">
                  <c:v>0.98131711725042314</c:v>
                </c:pt>
                <c:pt idx="4576">
                  <c:v>0.98189940717516822</c:v>
                </c:pt>
                <c:pt idx="4577">
                  <c:v>0.98224523217115689</c:v>
                </c:pt>
                <c:pt idx="4578">
                  <c:v>0.98259105716714557</c:v>
                </c:pt>
                <c:pt idx="4579">
                  <c:v>0.98306136615356599</c:v>
                </c:pt>
                <c:pt idx="4580">
                  <c:v>0.98333897976946349</c:v>
                </c:pt>
                <c:pt idx="4581">
                  <c:v>0.9833389797694706</c:v>
                </c:pt>
                <c:pt idx="4582">
                  <c:v>0.98340388472183504</c:v>
                </c:pt>
                <c:pt idx="4583">
                  <c:v>0.98346878967419948</c:v>
                </c:pt>
                <c:pt idx="4584">
                  <c:v>0.98357080589362322</c:v>
                </c:pt>
                <c:pt idx="4585">
                  <c:v>0.98357080589363033</c:v>
                </c:pt>
                <c:pt idx="4586">
                  <c:v>0.9836888607356572</c:v>
                </c:pt>
                <c:pt idx="4587">
                  <c:v>0.98379594949850591</c:v>
                </c:pt>
                <c:pt idx="4588">
                  <c:v>0.98392449786487945</c:v>
                </c:pt>
                <c:pt idx="4589">
                  <c:v>0.98407370917748449</c:v>
                </c:pt>
                <c:pt idx="4590">
                  <c:v>0.984252659755665</c:v>
                </c:pt>
                <c:pt idx="4591">
                  <c:v>0.98447299543905775</c:v>
                </c:pt>
                <c:pt idx="4592">
                  <c:v>0.98475473547069881</c:v>
                </c:pt>
                <c:pt idx="4593">
                  <c:v>0.98513149915060216</c:v>
                </c:pt>
                <c:pt idx="4594">
                  <c:v>0.98564425240659748</c:v>
                </c:pt>
                <c:pt idx="4595">
                  <c:v>0.98622654231214557</c:v>
                </c:pt>
                <c:pt idx="4596">
                  <c:v>0.9865723672570702</c:v>
                </c:pt>
                <c:pt idx="4597">
                  <c:v>0.98691819220199484</c:v>
                </c:pt>
                <c:pt idx="4598">
                  <c:v>0.98738850116583599</c:v>
                </c:pt>
                <c:pt idx="4599">
                  <c:v>0.98753413356836772</c:v>
                </c:pt>
                <c:pt idx="4600">
                  <c:v>0.98753413356837483</c:v>
                </c:pt>
                <c:pt idx="4601">
                  <c:v>0.98755953501841232</c:v>
                </c:pt>
                <c:pt idx="4602">
                  <c:v>0.98755953501841942</c:v>
                </c:pt>
                <c:pt idx="4603">
                  <c:v>0.98758493646845691</c:v>
                </c:pt>
                <c:pt idx="4604">
                  <c:v>0.9876103379184944</c:v>
                </c:pt>
                <c:pt idx="4605">
                  <c:v>0.98762418848654365</c:v>
                </c:pt>
                <c:pt idx="4606">
                  <c:v>0.98762418848655076</c:v>
                </c:pt>
                <c:pt idx="4607">
                  <c:v>0.98766611756577571</c:v>
                </c:pt>
                <c:pt idx="4608">
                  <c:v>0.98766611756578282</c:v>
                </c:pt>
                <c:pt idx="4609">
                  <c:v>0.98770804664500778</c:v>
                </c:pt>
                <c:pt idx="4610">
                  <c:v>0.98774997572423273</c:v>
                </c:pt>
                <c:pt idx="4611">
                  <c:v>0.98783383388268264</c:v>
                </c:pt>
                <c:pt idx="4612">
                  <c:v>0.98789793738162412</c:v>
                </c:pt>
                <c:pt idx="4613">
                  <c:v>0.98789793738163123</c:v>
                </c:pt>
                <c:pt idx="4614">
                  <c:v>0.98801827227949279</c:v>
                </c:pt>
                <c:pt idx="4615">
                  <c:v>0.98812522919889489</c:v>
                </c:pt>
                <c:pt idx="4616">
                  <c:v>0.98825422133845431</c:v>
                </c:pt>
                <c:pt idx="4617">
                  <c:v>0.98840387290464504</c:v>
                </c:pt>
                <c:pt idx="4618">
                  <c:v>0.98858347125657475</c:v>
                </c:pt>
                <c:pt idx="4619">
                  <c:v>0.98880472646184392</c:v>
                </c:pt>
                <c:pt idx="4620">
                  <c:v>0.98908786653490288</c:v>
                </c:pt>
                <c:pt idx="4621">
                  <c:v>0.98946681177481821</c:v>
                </c:pt>
                <c:pt idx="4622">
                  <c:v>0.98998211793007285</c:v>
                </c:pt>
                <c:pt idx="4623">
                  <c:v>0.99056384226841632</c:v>
                </c:pt>
                <c:pt idx="4624">
                  <c:v>0.99090828000055897</c:v>
                </c:pt>
                <c:pt idx="4625">
                  <c:v>0.99125271773270163</c:v>
                </c:pt>
                <c:pt idx="4626">
                  <c:v>0.99172239337831924</c:v>
                </c:pt>
                <c:pt idx="4627">
                  <c:v>0.99199325534644711</c:v>
                </c:pt>
                <c:pt idx="4628">
                  <c:v>0.99199325534645422</c:v>
                </c:pt>
                <c:pt idx="4629">
                  <c:v>0.99205823702497908</c:v>
                </c:pt>
                <c:pt idx="4630">
                  <c:v>0.99212321870350395</c:v>
                </c:pt>
                <c:pt idx="4631">
                  <c:v>0.99222508114779351</c:v>
                </c:pt>
                <c:pt idx="4632">
                  <c:v>0.99222508114780061</c:v>
                </c:pt>
                <c:pt idx="4633">
                  <c:v>0.99234314542319069</c:v>
                </c:pt>
                <c:pt idx="4634">
                  <c:v>0.99245023355932227</c:v>
                </c:pt>
                <c:pt idx="4635">
                  <c:v>0.99257878366832542</c:v>
                </c:pt>
                <c:pt idx="4636">
                  <c:v>0.99272799667761602</c:v>
                </c:pt>
                <c:pt idx="4637">
                  <c:v>0.99290694976242788</c:v>
                </c:pt>
                <c:pt idx="4638">
                  <c:v>0.99298827671537937</c:v>
                </c:pt>
                <c:pt idx="4639">
                  <c:v>0.99298827671538648</c:v>
                </c:pt>
                <c:pt idx="4640">
                  <c:v>0.99320861595217658</c:v>
                </c:pt>
                <c:pt idx="4641">
                  <c:v>0.99342895518896668</c:v>
                </c:pt>
                <c:pt idx="4642">
                  <c:v>0.99386963366254688</c:v>
                </c:pt>
                <c:pt idx="4643">
                  <c:v>0.99442144116302023</c:v>
                </c:pt>
                <c:pt idx="4644">
                  <c:v>0.99482531151557285</c:v>
                </c:pt>
                <c:pt idx="4645">
                  <c:v>0.99522918186812548</c:v>
                </c:pt>
                <c:pt idx="4646">
                  <c:v>0.99569944452360015</c:v>
                </c:pt>
                <c:pt idx="4647">
                  <c:v>0.99620826445688171</c:v>
                </c:pt>
                <c:pt idx="4648">
                  <c:v>0.99632039761858049</c:v>
                </c:pt>
                <c:pt idx="4649">
                  <c:v>0.99632039761858759</c:v>
                </c:pt>
                <c:pt idx="4650">
                  <c:v>0.99643125239347341</c:v>
                </c:pt>
                <c:pt idx="4651">
                  <c:v>0.99654210716835923</c:v>
                </c:pt>
                <c:pt idx="4652">
                  <c:v>0.99655222091844864</c:v>
                </c:pt>
                <c:pt idx="4653">
                  <c:v>0.99655222091845574</c:v>
                </c:pt>
                <c:pt idx="4654">
                  <c:v>0.99667595117869945</c:v>
                </c:pt>
                <c:pt idx="4655">
                  <c:v>0.99678272274577229</c:v>
                </c:pt>
                <c:pt idx="4656">
                  <c:v>0.99691238960492501</c:v>
                </c:pt>
                <c:pt idx="4657">
                  <c:v>0.99706271426480753</c:v>
                </c:pt>
                <c:pt idx="4658">
                  <c:v>0.99724330309836628</c:v>
                </c:pt>
                <c:pt idx="4659">
                  <c:v>0.99746596604214244</c:v>
                </c:pt>
                <c:pt idx="4660">
                  <c:v>0.9977512520376689</c:v>
                </c:pt>
                <c:pt idx="4661">
                  <c:v>0.9981335388631416</c:v>
                </c:pt>
                <c:pt idx="4662">
                  <c:v>0.9986526797466464</c:v>
                </c:pt>
                <c:pt idx="4663">
                  <c:v>0.99911665774597891</c:v>
                </c:pt>
                <c:pt idx="4664">
                  <c:v>0.99958063574531142</c:v>
                </c:pt>
                <c:pt idx="4665">
                  <c:v>1</c:v>
                </c:pt>
              </c:numCache>
            </c:numRef>
          </c:xVal>
          <c:yVal>
            <c:numRef>
              <c:f>Sheet2!$AD$8:$AD$4673</c:f>
              <c:numCache>
                <c:formatCode>General</c:formatCode>
                <c:ptCount val="4666"/>
                <c:pt idx="0">
                  <c:v>0</c:v>
                </c:pt>
                <c:pt idx="1">
                  <c:v>7.2673380672611421E-53</c:v>
                </c:pt>
                <c:pt idx="2">
                  <c:v>9.7344732474161441E-7</c:v>
                </c:pt>
                <c:pt idx="3">
                  <c:v>3.4884652317192897E-5</c:v>
                </c:pt>
                <c:pt idx="4">
                  <c:v>9.1037414397667762E-4</c:v>
                </c:pt>
                <c:pt idx="5">
                  <c:v>2.2096435862136656E-3</c:v>
                </c:pt>
                <c:pt idx="6">
                  <c:v>2.209643586213718E-3</c:v>
                </c:pt>
                <c:pt idx="7">
                  <c:v>2.2096435862137705E-3</c:v>
                </c:pt>
                <c:pt idx="8">
                  <c:v>2.5233776868831707E-2</c:v>
                </c:pt>
                <c:pt idx="9">
                  <c:v>6.735689096299885E-2</c:v>
                </c:pt>
                <c:pt idx="10">
                  <c:v>0.18833330594789205</c:v>
                </c:pt>
                <c:pt idx="11">
                  <c:v>0.38096942716528359</c:v>
                </c:pt>
                <c:pt idx="12">
                  <c:v>0.62993775361852267</c:v>
                </c:pt>
                <c:pt idx="13">
                  <c:v>0.9391563822642125</c:v>
                </c:pt>
                <c:pt idx="14">
                  <c:v>1.3198569586208548</c:v>
                </c:pt>
                <c:pt idx="15">
                  <c:v>1.7983780582043476</c:v>
                </c:pt>
                <c:pt idx="16">
                  <c:v>2.422595957295167</c:v>
                </c:pt>
                <c:pt idx="17">
                  <c:v>3.2704394967735202</c:v>
                </c:pt>
                <c:pt idx="18">
                  <c:v>4.3611712148449486</c:v>
                </c:pt>
                <c:pt idx="19">
                  <c:v>5.1217872266650337</c:v>
                </c:pt>
                <c:pt idx="20">
                  <c:v>5.8798802434957356</c:v>
                </c:pt>
                <c:pt idx="21">
                  <c:v>6.7786848111507192</c:v>
                </c:pt>
                <c:pt idx="22">
                  <c:v>7.7580761996567222</c:v>
                </c:pt>
                <c:pt idx="23">
                  <c:v>8.6359263806932631</c:v>
                </c:pt>
                <c:pt idx="24">
                  <c:v>9.3640005868407332</c:v>
                </c:pt>
                <c:pt idx="25">
                  <c:v>10.061783884027433</c:v>
                </c:pt>
                <c:pt idx="26">
                  <c:v>10.871725614511407</c:v>
                </c:pt>
                <c:pt idx="27">
                  <c:v>11.821051435254232</c:v>
                </c:pt>
                <c:pt idx="28">
                  <c:v>12.754677630126334</c:v>
                </c:pt>
                <c:pt idx="29">
                  <c:v>13.528367317797667</c:v>
                </c:pt>
                <c:pt idx="30">
                  <c:v>14.199879508224363</c:v>
                </c:pt>
                <c:pt idx="31">
                  <c:v>14.923747599057345</c:v>
                </c:pt>
                <c:pt idx="32">
                  <c:v>15.799488518118402</c:v>
                </c:pt>
                <c:pt idx="33">
                  <c:v>16.755963889623164</c:v>
                </c:pt>
                <c:pt idx="34">
                  <c:v>17.596870424953206</c:v>
                </c:pt>
                <c:pt idx="35">
                  <c:v>18.281587353367456</c:v>
                </c:pt>
                <c:pt idx="36">
                  <c:v>18.941350465163424</c:v>
                </c:pt>
                <c:pt idx="37">
                  <c:v>19.723165786821351</c:v>
                </c:pt>
                <c:pt idx="38">
                  <c:v>20.650182888359115</c:v>
                </c:pt>
                <c:pt idx="39">
                  <c:v>21.553667761411283</c:v>
                </c:pt>
                <c:pt idx="40">
                  <c:v>22.287434497712674</c:v>
                </c:pt>
                <c:pt idx="41">
                  <c:v>22.91995699252718</c:v>
                </c:pt>
                <c:pt idx="42">
                  <c:v>23.612033653315628</c:v>
                </c:pt>
                <c:pt idx="43">
                  <c:v>24.462272444150727</c:v>
                </c:pt>
                <c:pt idx="44">
                  <c:v>25.392447469383328</c:v>
                </c:pt>
                <c:pt idx="45">
                  <c:v>26.198231093088921</c:v>
                </c:pt>
                <c:pt idx="46">
                  <c:v>26.845274517184745</c:v>
                </c:pt>
                <c:pt idx="47">
                  <c:v>26.985923005148145</c:v>
                </c:pt>
                <c:pt idx="48">
                  <c:v>26.985923005148333</c:v>
                </c:pt>
                <c:pt idx="49">
                  <c:v>27.053080626674895</c:v>
                </c:pt>
                <c:pt idx="50">
                  <c:v>27.053080626675083</c:v>
                </c:pt>
                <c:pt idx="51">
                  <c:v>27.120218334753179</c:v>
                </c:pt>
                <c:pt idx="52">
                  <c:v>27.187335594284257</c:v>
                </c:pt>
                <c:pt idx="53">
                  <c:v>27.321507280492554</c:v>
                </c:pt>
                <c:pt idx="54">
                  <c:v>27.505395933724245</c:v>
                </c:pt>
                <c:pt idx="55">
                  <c:v>27.563251589672952</c:v>
                </c:pt>
                <c:pt idx="56">
                  <c:v>27.563251589673143</c:v>
                </c:pt>
                <c:pt idx="57">
                  <c:v>27.631849823180271</c:v>
                </c:pt>
                <c:pt idx="58">
                  <c:v>27.631849823180467</c:v>
                </c:pt>
                <c:pt idx="59">
                  <c:v>27.700425168459752</c:v>
                </c:pt>
                <c:pt idx="60">
                  <c:v>27.734266448901788</c:v>
                </c:pt>
                <c:pt idx="61">
                  <c:v>27.73426644890198</c:v>
                </c:pt>
                <c:pt idx="62">
                  <c:v>27.802807539438479</c:v>
                </c:pt>
                <c:pt idx="63">
                  <c:v>27.871325666361958</c:v>
                </c:pt>
                <c:pt idx="64">
                  <c:v>28.008292977881098</c:v>
                </c:pt>
                <c:pt idx="65">
                  <c:v>28.209196520942083</c:v>
                </c:pt>
                <c:pt idx="66">
                  <c:v>28.430901698110375</c:v>
                </c:pt>
                <c:pt idx="67">
                  <c:v>28.696169142456196</c:v>
                </c:pt>
                <c:pt idx="68">
                  <c:v>29.015638887344291</c:v>
                </c:pt>
                <c:pt idx="69">
                  <c:v>29.412206395903432</c:v>
                </c:pt>
                <c:pt idx="70">
                  <c:v>29.923257769209446</c:v>
                </c:pt>
                <c:pt idx="71">
                  <c:v>30.611652731605844</c:v>
                </c:pt>
                <c:pt idx="72">
                  <c:v>31.350323555087591</c:v>
                </c:pt>
                <c:pt idx="73">
                  <c:v>31.350323555087968</c:v>
                </c:pt>
                <c:pt idx="74">
                  <c:v>32.2645187902706</c:v>
                </c:pt>
                <c:pt idx="75">
                  <c:v>32.899117474328179</c:v>
                </c:pt>
                <c:pt idx="76">
                  <c:v>33.531695456190349</c:v>
                </c:pt>
                <c:pt idx="77">
                  <c:v>34.311742221133798</c:v>
                </c:pt>
                <c:pt idx="78">
                  <c:v>35.203422645683858</c:v>
                </c:pt>
                <c:pt idx="79">
                  <c:v>35.841171033956996</c:v>
                </c:pt>
                <c:pt idx="80">
                  <c:v>36.476848066188218</c:v>
                </c:pt>
                <c:pt idx="81">
                  <c:v>37.24370474781194</c:v>
                </c:pt>
                <c:pt idx="82">
                  <c:v>38.105276233371718</c:v>
                </c:pt>
                <c:pt idx="83">
                  <c:v>38.885766386481258</c:v>
                </c:pt>
                <c:pt idx="84">
                  <c:v>39.517794355110873</c:v>
                </c:pt>
                <c:pt idx="85">
                  <c:v>40.105034519417003</c:v>
                </c:pt>
                <c:pt idx="86">
                  <c:v>40.786782795816968</c:v>
                </c:pt>
                <c:pt idx="87">
                  <c:v>41.607181097826995</c:v>
                </c:pt>
                <c:pt idx="88">
                  <c:v>42.436304800098398</c:v>
                </c:pt>
                <c:pt idx="89">
                  <c:v>43.120189993456385</c:v>
                </c:pt>
                <c:pt idx="90">
                  <c:v>43.694470280399784</c:v>
                </c:pt>
                <c:pt idx="91">
                  <c:v>44.300479339951657</c:v>
                </c:pt>
                <c:pt idx="92">
                  <c:v>45.043644909775701</c:v>
                </c:pt>
                <c:pt idx="93">
                  <c:v>45.882328713304609</c:v>
                </c:pt>
                <c:pt idx="94">
                  <c:v>46.632320866242651</c:v>
                </c:pt>
                <c:pt idx="95">
                  <c:v>47.230350456627413</c:v>
                </c:pt>
                <c:pt idx="96">
                  <c:v>47.786567264524209</c:v>
                </c:pt>
                <c:pt idx="97">
                  <c:v>48.442099323593155</c:v>
                </c:pt>
                <c:pt idx="98">
                  <c:v>49.238845636704184</c:v>
                </c:pt>
                <c:pt idx="99">
                  <c:v>50.040853868438234</c:v>
                </c:pt>
                <c:pt idx="100">
                  <c:v>50.693075438692425</c:v>
                </c:pt>
                <c:pt idx="101">
                  <c:v>51.236772536194692</c:v>
                </c:pt>
                <c:pt idx="102">
                  <c:v>51.815483005768364</c:v>
                </c:pt>
                <c:pt idx="103">
                  <c:v>52.533216590868982</c:v>
                </c:pt>
                <c:pt idx="104">
                  <c:v>53.346003554706094</c:v>
                </c:pt>
                <c:pt idx="105">
                  <c:v>53.916911983009371</c:v>
                </c:pt>
                <c:pt idx="106">
                  <c:v>54.485991499749957</c:v>
                </c:pt>
                <c:pt idx="107">
                  <c:v>55.18267142177622</c:v>
                </c:pt>
                <c:pt idx="108">
                  <c:v>55.97500294465133</c:v>
                </c:pt>
                <c:pt idx="109">
                  <c:v>56.547387616326951</c:v>
                </c:pt>
                <c:pt idx="110">
                  <c:v>57.117906379982443</c:v>
                </c:pt>
                <c:pt idx="111">
                  <c:v>57.802584199679195</c:v>
                </c:pt>
                <c:pt idx="112">
                  <c:v>58.569460812573382</c:v>
                </c:pt>
                <c:pt idx="113">
                  <c:v>59.265912790049441</c:v>
                </c:pt>
                <c:pt idx="114">
                  <c:v>59.589888414226145</c:v>
                </c:pt>
                <c:pt idx="115">
                  <c:v>59.589888414226792</c:v>
                </c:pt>
                <c:pt idx="116">
                  <c:v>59.666103016708469</c:v>
                </c:pt>
                <c:pt idx="117">
                  <c:v>59.68286012572041</c:v>
                </c:pt>
                <c:pt idx="118">
                  <c:v>59.682860125721049</c:v>
                </c:pt>
                <c:pt idx="119">
                  <c:v>59.75903352431898</c:v>
                </c:pt>
                <c:pt idx="120">
                  <c:v>59.835173163843002</c:v>
                </c:pt>
                <c:pt idx="121">
                  <c:v>59.987351225531867</c:v>
                </c:pt>
                <c:pt idx="122">
                  <c:v>60.151937681054626</c:v>
                </c:pt>
                <c:pt idx="123">
                  <c:v>60.343575276163406</c:v>
                </c:pt>
                <c:pt idx="124">
                  <c:v>60.568395936470566</c:v>
                </c:pt>
                <c:pt idx="125">
                  <c:v>60.839066876779476</c:v>
                </c:pt>
                <c:pt idx="126">
                  <c:v>61.174794796262738</c:v>
                </c:pt>
                <c:pt idx="127">
                  <c:v>61.607898900601789</c:v>
                </c:pt>
                <c:pt idx="128">
                  <c:v>62.191689333562543</c:v>
                </c:pt>
                <c:pt idx="129">
                  <c:v>62.968245459379055</c:v>
                </c:pt>
                <c:pt idx="130">
                  <c:v>63.578973356858221</c:v>
                </c:pt>
                <c:pt idx="131">
                  <c:v>64.187488868076699</c:v>
                </c:pt>
                <c:pt idx="132">
                  <c:v>64.842644808469331</c:v>
                </c:pt>
                <c:pt idx="133">
                  <c:v>65.504617675786776</c:v>
                </c:pt>
                <c:pt idx="134">
                  <c:v>66.119555617702787</c:v>
                </c:pt>
                <c:pt idx="135">
                  <c:v>66.689138139699693</c:v>
                </c:pt>
                <c:pt idx="136">
                  <c:v>67.264233520900561</c:v>
                </c:pt>
                <c:pt idx="137">
                  <c:v>67.888329417389372</c:v>
                </c:pt>
                <c:pt idx="138">
                  <c:v>68.547132052381713</c:v>
                </c:pt>
                <c:pt idx="139">
                  <c:v>69.177390105371018</c:v>
                </c:pt>
                <c:pt idx="140">
                  <c:v>69.748344822316653</c:v>
                </c:pt>
                <c:pt idx="141">
                  <c:v>70.297270738195451</c:v>
                </c:pt>
                <c:pt idx="142">
                  <c:v>70.883272139964518</c:v>
                </c:pt>
                <c:pt idx="143">
                  <c:v>71.524008302235643</c:v>
                </c:pt>
                <c:pt idx="144">
                  <c:v>72.167173106389214</c:v>
                </c:pt>
                <c:pt idx="145">
                  <c:v>72.751602079304476</c:v>
                </c:pt>
                <c:pt idx="146">
                  <c:v>73.286875832719858</c:v>
                </c:pt>
                <c:pt idx="147">
                  <c:v>73.834864723413048</c:v>
                </c:pt>
                <c:pt idx="148">
                  <c:v>74.442734547127131</c:v>
                </c:pt>
                <c:pt idx="149">
                  <c:v>75.087531835803333</c:v>
                </c:pt>
                <c:pt idx="150">
                  <c:v>75.692849069380685</c:v>
                </c:pt>
                <c:pt idx="151">
                  <c:v>76.229835616488444</c:v>
                </c:pt>
                <c:pt idx="152">
                  <c:v>76.747546875984369</c:v>
                </c:pt>
                <c:pt idx="153">
                  <c:v>77.313220332220013</c:v>
                </c:pt>
                <c:pt idx="154">
                  <c:v>77.356427210443158</c:v>
                </c:pt>
                <c:pt idx="155">
                  <c:v>77.356427210443726</c:v>
                </c:pt>
                <c:pt idx="156">
                  <c:v>77.431598745012039</c:v>
                </c:pt>
                <c:pt idx="157">
                  <c:v>77.469682653538911</c:v>
                </c:pt>
                <c:pt idx="158">
                  <c:v>77.469682653539493</c:v>
                </c:pt>
                <c:pt idx="159">
                  <c:v>77.54479897782214</c:v>
                </c:pt>
                <c:pt idx="160">
                  <c:v>77.619878684052622</c:v>
                </c:pt>
                <c:pt idx="161">
                  <c:v>77.763284400896168</c:v>
                </c:pt>
                <c:pt idx="162">
                  <c:v>77.91508161512229</c:v>
                </c:pt>
                <c:pt idx="163">
                  <c:v>78.093457557161159</c:v>
                </c:pt>
                <c:pt idx="164">
                  <c:v>78.303552537244713</c:v>
                </c:pt>
                <c:pt idx="165">
                  <c:v>78.558219850944511</c:v>
                </c:pt>
                <c:pt idx="166">
                  <c:v>78.876752027878879</c:v>
                </c:pt>
                <c:pt idx="167">
                  <c:v>79.292043644422463</c:v>
                </c:pt>
                <c:pt idx="168">
                  <c:v>79.750380627133168</c:v>
                </c:pt>
                <c:pt idx="169">
                  <c:v>79.750380627133737</c:v>
                </c:pt>
                <c:pt idx="170">
                  <c:v>79.786073986068274</c:v>
                </c:pt>
                <c:pt idx="171">
                  <c:v>79.786073986068843</c:v>
                </c:pt>
                <c:pt idx="172">
                  <c:v>79.821758952770864</c:v>
                </c:pt>
                <c:pt idx="173">
                  <c:v>79.857435529213532</c:v>
                </c:pt>
                <c:pt idx="174">
                  <c:v>79.863443505636027</c:v>
                </c:pt>
                <c:pt idx="175">
                  <c:v>79.863443505636582</c:v>
                </c:pt>
                <c:pt idx="176">
                  <c:v>79.934768670772272</c:v>
                </c:pt>
                <c:pt idx="177">
                  <c:v>80.006060299865396</c:v>
                </c:pt>
                <c:pt idx="178">
                  <c:v>80.148543012989279</c:v>
                </c:pt>
                <c:pt idx="179">
                  <c:v>80.304582405395564</c:v>
                </c:pt>
                <c:pt idx="180">
                  <c:v>80.487811900855405</c:v>
                </c:pt>
                <c:pt idx="181">
                  <c:v>80.705848674314964</c:v>
                </c:pt>
                <c:pt idx="182">
                  <c:v>80.973048273859803</c:v>
                </c:pt>
                <c:pt idx="183">
                  <c:v>81.311127078866747</c:v>
                </c:pt>
                <c:pt idx="184">
                  <c:v>81.757950084654041</c:v>
                </c:pt>
                <c:pt idx="185">
                  <c:v>82.366710841641179</c:v>
                </c:pt>
                <c:pt idx="186">
                  <c:v>83.097543785576704</c:v>
                </c:pt>
                <c:pt idx="187">
                  <c:v>83.551043463238017</c:v>
                </c:pt>
                <c:pt idx="188">
                  <c:v>84.00315785526864</c:v>
                </c:pt>
                <c:pt idx="189">
                  <c:v>84.592178091224866</c:v>
                </c:pt>
                <c:pt idx="190">
                  <c:v>85.287480416729366</c:v>
                </c:pt>
                <c:pt idx="191">
                  <c:v>85.748118883401915</c:v>
                </c:pt>
                <c:pt idx="192">
                  <c:v>86.207306709912942</c:v>
                </c:pt>
                <c:pt idx="193">
                  <c:v>86.784415969624348</c:v>
                </c:pt>
                <c:pt idx="194">
                  <c:v>87.424643896986652</c:v>
                </c:pt>
                <c:pt idx="195">
                  <c:v>87.424643896987178</c:v>
                </c:pt>
                <c:pt idx="196">
                  <c:v>87.868639474231401</c:v>
                </c:pt>
                <c:pt idx="197">
                  <c:v>88.311267357833103</c:v>
                </c:pt>
                <c:pt idx="198">
                  <c:v>88.891838222944699</c:v>
                </c:pt>
                <c:pt idx="199">
                  <c:v>89.570718411413509</c:v>
                </c:pt>
                <c:pt idx="200">
                  <c:v>89.813259998374022</c:v>
                </c:pt>
                <c:pt idx="201">
                  <c:v>89.813259998374562</c:v>
                </c:pt>
                <c:pt idx="202">
                  <c:v>89.934622981478412</c:v>
                </c:pt>
                <c:pt idx="203">
                  <c:v>89.942751841085254</c:v>
                </c:pt>
                <c:pt idx="204">
                  <c:v>89.94275184108578</c:v>
                </c:pt>
                <c:pt idx="205">
                  <c:v>90.064003953263622</c:v>
                </c:pt>
                <c:pt idx="206">
                  <c:v>90.183627372908703</c:v>
                </c:pt>
                <c:pt idx="207">
                  <c:v>90.322929642830843</c:v>
                </c:pt>
                <c:pt idx="208">
                  <c:v>90.483268273011774</c:v>
                </c:pt>
                <c:pt idx="209">
                  <c:v>90.672347902808411</c:v>
                </c:pt>
                <c:pt idx="210">
                  <c:v>90.900543993214015</c:v>
                </c:pt>
                <c:pt idx="211">
                  <c:v>91.184769825920853</c:v>
                </c:pt>
                <c:pt idx="212">
                  <c:v>91.553263593606118</c:v>
                </c:pt>
                <c:pt idx="213">
                  <c:v>92.051958421943155</c:v>
                </c:pt>
                <c:pt idx="214">
                  <c:v>92.70595583831917</c:v>
                </c:pt>
                <c:pt idx="215">
                  <c:v>93.189766429884529</c:v>
                </c:pt>
                <c:pt idx="216">
                  <c:v>93.671891266846501</c:v>
                </c:pt>
                <c:pt idx="217">
                  <c:v>94.217004831720942</c:v>
                </c:pt>
                <c:pt idx="218">
                  <c:v>94.788978728692072</c:v>
                </c:pt>
                <c:pt idx="219">
                  <c:v>95.310139730501206</c:v>
                </c:pt>
                <c:pt idx="220">
                  <c:v>95.766431523740593</c:v>
                </c:pt>
                <c:pt idx="221">
                  <c:v>96.215544479868839</c:v>
                </c:pt>
                <c:pt idx="222">
                  <c:v>96.720598430394688</c:v>
                </c:pt>
                <c:pt idx="223">
                  <c:v>97.283781925397321</c:v>
                </c:pt>
                <c:pt idx="224">
                  <c:v>97.829020403860667</c:v>
                </c:pt>
                <c:pt idx="225">
                  <c:v>98.299487382037597</c:v>
                </c:pt>
                <c:pt idx="226">
                  <c:v>98.728636730221723</c:v>
                </c:pt>
                <c:pt idx="227">
                  <c:v>99.190385268215408</c:v>
                </c:pt>
                <c:pt idx="228">
                  <c:v>99.272468600311342</c:v>
                </c:pt>
                <c:pt idx="229">
                  <c:v>99.272468600312337</c:v>
                </c:pt>
                <c:pt idx="230">
                  <c:v>99.336329699296343</c:v>
                </c:pt>
                <c:pt idx="231">
                  <c:v>99.400159969516267</c:v>
                </c:pt>
                <c:pt idx="232">
                  <c:v>99.414471626882431</c:v>
                </c:pt>
                <c:pt idx="233">
                  <c:v>99.414471626883426</c:v>
                </c:pt>
                <c:pt idx="234">
                  <c:v>99.52867587860986</c:v>
                </c:pt>
                <c:pt idx="235">
                  <c:v>99.641590199459813</c:v>
                </c:pt>
                <c:pt idx="236">
                  <c:v>99.773251447132182</c:v>
                </c:pt>
                <c:pt idx="237">
                  <c:v>99.925030893502608</c:v>
                </c:pt>
                <c:pt idx="238">
                  <c:v>100.10437966663434</c:v>
                </c:pt>
                <c:pt idx="239">
                  <c:v>100.32138631184466</c:v>
                </c:pt>
                <c:pt idx="240">
                  <c:v>100.59257693458665</c:v>
                </c:pt>
                <c:pt idx="241">
                  <c:v>100.94562891176118</c:v>
                </c:pt>
                <c:pt idx="242">
                  <c:v>101.42473982274043</c:v>
                </c:pt>
                <c:pt idx="243">
                  <c:v>102.0440212856125</c:v>
                </c:pt>
                <c:pt idx="244">
                  <c:v>102.48156638496897</c:v>
                </c:pt>
                <c:pt idx="245">
                  <c:v>102.91763331360706</c:v>
                </c:pt>
                <c:pt idx="246">
                  <c:v>103.42924729665337</c:v>
                </c:pt>
                <c:pt idx="247">
                  <c:v>103.98203007809884</c:v>
                </c:pt>
                <c:pt idx="248">
                  <c:v>104.47917817499911</c:v>
                </c:pt>
                <c:pt idx="249">
                  <c:v>104.89647714147839</c:v>
                </c:pt>
                <c:pt idx="250">
                  <c:v>105.29882447704833</c:v>
                </c:pt>
                <c:pt idx="251">
                  <c:v>105.76271644988017</c:v>
                </c:pt>
                <c:pt idx="252">
                  <c:v>106.30069364146995</c:v>
                </c:pt>
                <c:pt idx="253">
                  <c:v>106.82770820252553</c:v>
                </c:pt>
                <c:pt idx="254">
                  <c:v>107.02998579909092</c:v>
                </c:pt>
                <c:pt idx="255">
                  <c:v>107.02998579909185</c:v>
                </c:pt>
                <c:pt idx="256">
                  <c:v>107.14167113349988</c:v>
                </c:pt>
                <c:pt idx="257">
                  <c:v>107.18137764351266</c:v>
                </c:pt>
                <c:pt idx="258">
                  <c:v>107.1813776435136</c:v>
                </c:pt>
                <c:pt idx="259">
                  <c:v>107.29292720067984</c:v>
                </c:pt>
                <c:pt idx="260">
                  <c:v>107.40008972591187</c:v>
                </c:pt>
                <c:pt idx="261">
                  <c:v>107.52597477683393</c:v>
                </c:pt>
                <c:pt idx="262">
                  <c:v>107.67119939234045</c:v>
                </c:pt>
                <c:pt idx="263">
                  <c:v>107.84325042462144</c:v>
                </c:pt>
                <c:pt idx="264">
                  <c:v>108.05204109899081</c:v>
                </c:pt>
                <c:pt idx="265">
                  <c:v>108.31399003272409</c:v>
                </c:pt>
                <c:pt idx="266">
                  <c:v>108.65664540864297</c:v>
                </c:pt>
                <c:pt idx="267">
                  <c:v>109.12277706600003</c:v>
                </c:pt>
                <c:pt idx="268">
                  <c:v>109.71340011740989</c:v>
                </c:pt>
                <c:pt idx="269">
                  <c:v>110.11120533966569</c:v>
                </c:pt>
                <c:pt idx="270">
                  <c:v>110.50771179867866</c:v>
                </c:pt>
                <c:pt idx="271">
                  <c:v>110.99120999007576</c:v>
                </c:pt>
                <c:pt idx="272">
                  <c:v>111.53029751838494</c:v>
                </c:pt>
                <c:pt idx="273">
                  <c:v>112.00960506659739</c:v>
                </c:pt>
                <c:pt idx="274">
                  <c:v>112.39494702110935</c:v>
                </c:pt>
                <c:pt idx="275">
                  <c:v>112.75796916018578</c:v>
                </c:pt>
                <c:pt idx="276">
                  <c:v>113.18645126793193</c:v>
                </c:pt>
                <c:pt idx="277">
                  <c:v>113.57643292713415</c:v>
                </c:pt>
                <c:pt idx="278">
                  <c:v>113.57643292713504</c:v>
                </c:pt>
                <c:pt idx="279">
                  <c:v>113.63607202095518</c:v>
                </c:pt>
                <c:pt idx="280">
                  <c:v>113.69568096784668</c:v>
                </c:pt>
                <c:pt idx="281">
                  <c:v>113.73437412869022</c:v>
                </c:pt>
                <c:pt idx="282">
                  <c:v>113.73437412869112</c:v>
                </c:pt>
                <c:pt idx="283">
                  <c:v>113.84142453992027</c:v>
                </c:pt>
                <c:pt idx="284">
                  <c:v>113.94376206292775</c:v>
                </c:pt>
                <c:pt idx="285">
                  <c:v>114.06426430334155</c:v>
                </c:pt>
                <c:pt idx="286">
                  <c:v>114.20341958804649</c:v>
                </c:pt>
                <c:pt idx="287">
                  <c:v>114.36856228181117</c:v>
                </c:pt>
                <c:pt idx="288">
                  <c:v>114.56938715017405</c:v>
                </c:pt>
                <c:pt idx="289">
                  <c:v>114.8220315513928</c:v>
                </c:pt>
                <c:pt idx="290">
                  <c:v>115.15360391089389</c:v>
                </c:pt>
                <c:pt idx="291">
                  <c:v>115.60515708790278</c:v>
                </c:pt>
                <c:pt idx="292">
                  <c:v>116.1684262236253</c:v>
                </c:pt>
                <c:pt idx="293">
                  <c:v>116.5368160485981</c:v>
                </c:pt>
                <c:pt idx="294">
                  <c:v>116.90402977496205</c:v>
                </c:pt>
                <c:pt idx="295">
                  <c:v>117.36255743489713</c:v>
                </c:pt>
                <c:pt idx="296">
                  <c:v>117.88407552442939</c:v>
                </c:pt>
                <c:pt idx="297">
                  <c:v>118.24685031780669</c:v>
                </c:pt>
                <c:pt idx="298">
                  <c:v>118.60846737840131</c:v>
                </c:pt>
                <c:pt idx="299">
                  <c:v>119.053436682144</c:v>
                </c:pt>
                <c:pt idx="300">
                  <c:v>119.32405577823569</c:v>
                </c:pt>
                <c:pt idx="301">
                  <c:v>119.32405577823653</c:v>
                </c:pt>
                <c:pt idx="302">
                  <c:v>119.38211748243836</c:v>
                </c:pt>
                <c:pt idx="303">
                  <c:v>119.44014915007649</c:v>
                </c:pt>
                <c:pt idx="304">
                  <c:v>119.48621807820186</c:v>
                </c:pt>
                <c:pt idx="305">
                  <c:v>119.4862180782027</c:v>
                </c:pt>
                <c:pt idx="306">
                  <c:v>119.58990146959648</c:v>
                </c:pt>
                <c:pt idx="307">
                  <c:v>119.68786076611852</c:v>
                </c:pt>
                <c:pt idx="308">
                  <c:v>119.80362859055556</c:v>
                </c:pt>
                <c:pt idx="309">
                  <c:v>119.93740771756505</c:v>
                </c:pt>
                <c:pt idx="310">
                  <c:v>120.09643604613898</c:v>
                </c:pt>
                <c:pt idx="311">
                  <c:v>120.29020329089029</c:v>
                </c:pt>
                <c:pt idx="312">
                  <c:v>120.53459956413843</c:v>
                </c:pt>
                <c:pt idx="313">
                  <c:v>120.75957182479279</c:v>
                </c:pt>
                <c:pt idx="314">
                  <c:v>120.75957182479361</c:v>
                </c:pt>
                <c:pt idx="315">
                  <c:v>120.78259064472617</c:v>
                </c:pt>
                <c:pt idx="316">
                  <c:v>120.78259064472753</c:v>
                </c:pt>
                <c:pt idx="317">
                  <c:v>120.80560468246422</c:v>
                </c:pt>
                <c:pt idx="318">
                  <c:v>120.82861393899854</c:v>
                </c:pt>
                <c:pt idx="319">
                  <c:v>120.84223051500567</c:v>
                </c:pt>
                <c:pt idx="320">
                  <c:v>120.84223051500649</c:v>
                </c:pt>
                <c:pt idx="321">
                  <c:v>120.88822903129883</c:v>
                </c:pt>
                <c:pt idx="322">
                  <c:v>120.93420843704901</c:v>
                </c:pt>
                <c:pt idx="323">
                  <c:v>121.02610994867824</c:v>
                </c:pt>
                <c:pt idx="324">
                  <c:v>121.13973565257837</c:v>
                </c:pt>
                <c:pt idx="325">
                  <c:v>121.26970160649823</c:v>
                </c:pt>
                <c:pt idx="326">
                  <c:v>121.42413682014329</c:v>
                </c:pt>
                <c:pt idx="327">
                  <c:v>121.61169317273877</c:v>
                </c:pt>
                <c:pt idx="328">
                  <c:v>121.84741630405694</c:v>
                </c:pt>
                <c:pt idx="329">
                  <c:v>122.15636035557961</c:v>
                </c:pt>
                <c:pt idx="330">
                  <c:v>122.57693953702662</c:v>
                </c:pt>
                <c:pt idx="331">
                  <c:v>123.10498419673308</c:v>
                </c:pt>
                <c:pt idx="332">
                  <c:v>123.45431868340222</c:v>
                </c:pt>
                <c:pt idx="333">
                  <c:v>123.80252795374051</c:v>
                </c:pt>
                <c:pt idx="334">
                  <c:v>124.23332119457545</c:v>
                </c:pt>
                <c:pt idx="335">
                  <c:v>124.4375775673123</c:v>
                </c:pt>
                <c:pt idx="336">
                  <c:v>124.43757756731308</c:v>
                </c:pt>
                <c:pt idx="337">
                  <c:v>124.4931168901762</c:v>
                </c:pt>
                <c:pt idx="338">
                  <c:v>124.54862741761016</c:v>
                </c:pt>
                <c:pt idx="339">
                  <c:v>124.60193218063532</c:v>
                </c:pt>
                <c:pt idx="340">
                  <c:v>124.60193218063611</c:v>
                </c:pt>
                <c:pt idx="341">
                  <c:v>124.70220774416944</c:v>
                </c:pt>
                <c:pt idx="342">
                  <c:v>124.79619901707649</c:v>
                </c:pt>
                <c:pt idx="343">
                  <c:v>124.90757556689081</c:v>
                </c:pt>
                <c:pt idx="344">
                  <c:v>125.03635845891237</c:v>
                </c:pt>
                <c:pt idx="345">
                  <c:v>125.18965567632802</c:v>
                </c:pt>
                <c:pt idx="346">
                  <c:v>125.3767390628058</c:v>
                </c:pt>
                <c:pt idx="347">
                  <c:v>125.61320427664729</c:v>
                </c:pt>
                <c:pt idx="348">
                  <c:v>125.92525946366122</c:v>
                </c:pt>
                <c:pt idx="349">
                  <c:v>126.35048052833235</c:v>
                </c:pt>
                <c:pt idx="350">
                  <c:v>126.65047559152583</c:v>
                </c:pt>
                <c:pt idx="351">
                  <c:v>126.65047559152663</c:v>
                </c:pt>
                <c:pt idx="352">
                  <c:v>126.99019080436625</c:v>
                </c:pt>
                <c:pt idx="353">
                  <c:v>127.32880595331166</c:v>
                </c:pt>
                <c:pt idx="354">
                  <c:v>127.75300097588345</c:v>
                </c:pt>
                <c:pt idx="355">
                  <c:v>128.2278765626107</c:v>
                </c:pt>
                <c:pt idx="356">
                  <c:v>128.55235174535133</c:v>
                </c:pt>
                <c:pt idx="357">
                  <c:v>128.87580803058751</c:v>
                </c:pt>
                <c:pt idx="358">
                  <c:v>129.09623852081782</c:v>
                </c:pt>
                <c:pt idx="359">
                  <c:v>129.09623852081859</c:v>
                </c:pt>
                <c:pt idx="360">
                  <c:v>129.19297248630912</c:v>
                </c:pt>
                <c:pt idx="361">
                  <c:v>129.26118388719382</c:v>
                </c:pt>
                <c:pt idx="362">
                  <c:v>129.26118388719459</c:v>
                </c:pt>
                <c:pt idx="363">
                  <c:v>129.35776213005792</c:v>
                </c:pt>
                <c:pt idx="364">
                  <c:v>129.44808579647614</c:v>
                </c:pt>
                <c:pt idx="365">
                  <c:v>129.55525655230392</c:v>
                </c:pt>
                <c:pt idx="366">
                  <c:v>129.6792516619042</c:v>
                </c:pt>
                <c:pt idx="367">
                  <c:v>129.82699963000056</c:v>
                </c:pt>
                <c:pt idx="368">
                  <c:v>130.00753443276705</c:v>
                </c:pt>
                <c:pt idx="369">
                  <c:v>130.23609344632482</c:v>
                </c:pt>
                <c:pt idx="370">
                  <c:v>130.5382790315401</c:v>
                </c:pt>
                <c:pt idx="371">
                  <c:v>130.9499562374391</c:v>
                </c:pt>
                <c:pt idx="372">
                  <c:v>131.44291724121422</c:v>
                </c:pt>
                <c:pt idx="373">
                  <c:v>131.74795662479747</c:v>
                </c:pt>
                <c:pt idx="374">
                  <c:v>132.05206659993104</c:v>
                </c:pt>
                <c:pt idx="375">
                  <c:v>132.44916262171154</c:v>
                </c:pt>
                <c:pt idx="376">
                  <c:v>132.91887562880257</c:v>
                </c:pt>
                <c:pt idx="377">
                  <c:v>133.22936549604469</c:v>
                </c:pt>
                <c:pt idx="378">
                  <c:v>133.36817834024674</c:v>
                </c:pt>
                <c:pt idx="379">
                  <c:v>133.36817834024751</c:v>
                </c:pt>
                <c:pt idx="380">
                  <c:v>133.45015895028826</c:v>
                </c:pt>
                <c:pt idx="381">
                  <c:v>133.53207111402429</c:v>
                </c:pt>
                <c:pt idx="382">
                  <c:v>133.53238263372327</c:v>
                </c:pt>
                <c:pt idx="383">
                  <c:v>133.53238263372401</c:v>
                </c:pt>
                <c:pt idx="384">
                  <c:v>133.62972433274732</c:v>
                </c:pt>
                <c:pt idx="385">
                  <c:v>133.71636579916466</c:v>
                </c:pt>
                <c:pt idx="386">
                  <c:v>133.82037890087068</c:v>
                </c:pt>
                <c:pt idx="387">
                  <c:v>133.9406450634049</c:v>
                </c:pt>
                <c:pt idx="388">
                  <c:v>134.08428110787392</c:v>
                </c:pt>
                <c:pt idx="389">
                  <c:v>134.26018530577522</c:v>
                </c:pt>
                <c:pt idx="390">
                  <c:v>134.48357122423835</c:v>
                </c:pt>
                <c:pt idx="391">
                  <c:v>134.77993611311095</c:v>
                </c:pt>
                <c:pt idx="392">
                  <c:v>135.18323696198615</c:v>
                </c:pt>
                <c:pt idx="393">
                  <c:v>135.65576283270516</c:v>
                </c:pt>
                <c:pt idx="394">
                  <c:v>135.94218374231801</c:v>
                </c:pt>
                <c:pt idx="395">
                  <c:v>136.22774924109294</c:v>
                </c:pt>
                <c:pt idx="396">
                  <c:v>136.60695289480108</c:v>
                </c:pt>
                <c:pt idx="397">
                  <c:v>137.06258085745648</c:v>
                </c:pt>
                <c:pt idx="398">
                  <c:v>137.34561591500804</c:v>
                </c:pt>
                <c:pt idx="399">
                  <c:v>137.34561591500875</c:v>
                </c:pt>
                <c:pt idx="400">
                  <c:v>137.42396749898489</c:v>
                </c:pt>
                <c:pt idx="401">
                  <c:v>137.50225392289616</c:v>
                </c:pt>
                <c:pt idx="402">
                  <c:v>137.50806149217757</c:v>
                </c:pt>
                <c:pt idx="403">
                  <c:v>137.50806149217829</c:v>
                </c:pt>
                <c:pt idx="404">
                  <c:v>137.60204898409066</c:v>
                </c:pt>
                <c:pt idx="405">
                  <c:v>137.68542934804537</c:v>
                </c:pt>
                <c:pt idx="406">
                  <c:v>137.78566193890478</c:v>
                </c:pt>
                <c:pt idx="407">
                  <c:v>137.9015979789107</c:v>
                </c:pt>
                <c:pt idx="408">
                  <c:v>138.04016707661543</c:v>
                </c:pt>
                <c:pt idx="409">
                  <c:v>138.21001759737416</c:v>
                </c:pt>
                <c:pt idx="410">
                  <c:v>138.42596951861753</c:v>
                </c:pt>
                <c:pt idx="411">
                  <c:v>138.71284343189802</c:v>
                </c:pt>
                <c:pt idx="412">
                  <c:v>139.10296628822022</c:v>
                </c:pt>
                <c:pt idx="413">
                  <c:v>139.55612692365293</c:v>
                </c:pt>
                <c:pt idx="414">
                  <c:v>139.82893193454365</c:v>
                </c:pt>
                <c:pt idx="415">
                  <c:v>140.10092803243961</c:v>
                </c:pt>
                <c:pt idx="416">
                  <c:v>140.46416073971872</c:v>
                </c:pt>
                <c:pt idx="417">
                  <c:v>140.90298129418926</c:v>
                </c:pt>
                <c:pt idx="418">
                  <c:v>141.0602860400507</c:v>
                </c:pt>
                <c:pt idx="419">
                  <c:v>141.06028604005138</c:v>
                </c:pt>
                <c:pt idx="420">
                  <c:v>141.13539385677691</c:v>
                </c:pt>
                <c:pt idx="421">
                  <c:v>141.2104393393069</c:v>
                </c:pt>
                <c:pt idx="422">
                  <c:v>141.22016645466567</c:v>
                </c:pt>
                <c:pt idx="423">
                  <c:v>141.22016645466636</c:v>
                </c:pt>
                <c:pt idx="424">
                  <c:v>141.31093316988256</c:v>
                </c:pt>
                <c:pt idx="425">
                  <c:v>141.39121480173154</c:v>
                </c:pt>
                <c:pt idx="426">
                  <c:v>141.48783454015378</c:v>
                </c:pt>
                <c:pt idx="427">
                  <c:v>141.5996222995218</c:v>
                </c:pt>
                <c:pt idx="428">
                  <c:v>141.7333157696369</c:v>
                </c:pt>
                <c:pt idx="429">
                  <c:v>141.89730884574655</c:v>
                </c:pt>
                <c:pt idx="430">
                  <c:v>142.10601277031213</c:v>
                </c:pt>
                <c:pt idx="431">
                  <c:v>142.38354719092112</c:v>
                </c:pt>
                <c:pt idx="432">
                  <c:v>142.7607229354235</c:v>
                </c:pt>
                <c:pt idx="433">
                  <c:v>143.19574255785233</c:v>
                </c:pt>
                <c:pt idx="434">
                  <c:v>143.45628203757425</c:v>
                </c:pt>
                <c:pt idx="435">
                  <c:v>143.71605331815005</c:v>
                </c:pt>
                <c:pt idx="436">
                  <c:v>144.06444959591553</c:v>
                </c:pt>
                <c:pt idx="437">
                  <c:v>144.48711807310946</c:v>
                </c:pt>
                <c:pt idx="438">
                  <c:v>144.56494316696472</c:v>
                </c:pt>
                <c:pt idx="439">
                  <c:v>144.56494316696538</c:v>
                </c:pt>
                <c:pt idx="440">
                  <c:v>144.63700587262045</c:v>
                </c:pt>
                <c:pt idx="441">
                  <c:v>144.70900888437271</c:v>
                </c:pt>
                <c:pt idx="442">
                  <c:v>144.72166902619222</c:v>
                </c:pt>
                <c:pt idx="443">
                  <c:v>144.72166902619287</c:v>
                </c:pt>
                <c:pt idx="444">
                  <c:v>144.80928098734319</c:v>
                </c:pt>
                <c:pt idx="445">
                  <c:v>144.88660562904951</c:v>
                </c:pt>
                <c:pt idx="446">
                  <c:v>144.97974938274811</c:v>
                </c:pt>
                <c:pt idx="447">
                  <c:v>145.08754075058974</c:v>
                </c:pt>
                <c:pt idx="448">
                  <c:v>145.21651943919301</c:v>
                </c:pt>
                <c:pt idx="449">
                  <c:v>145.37482306509474</c:v>
                </c:pt>
                <c:pt idx="450">
                  <c:v>145.57644363643024</c:v>
                </c:pt>
                <c:pt idx="451">
                  <c:v>145.84478460770183</c:v>
                </c:pt>
                <c:pt idx="452">
                  <c:v>146.20924537502444</c:v>
                </c:pt>
                <c:pt idx="453">
                  <c:v>146.62714195334038</c:v>
                </c:pt>
                <c:pt idx="454">
                  <c:v>146.87644600306646</c:v>
                </c:pt>
                <c:pt idx="455">
                  <c:v>147.12501826285515</c:v>
                </c:pt>
                <c:pt idx="456">
                  <c:v>147.45949597631511</c:v>
                </c:pt>
                <c:pt idx="457">
                  <c:v>147.86661469170761</c:v>
                </c:pt>
                <c:pt idx="458">
                  <c:v>147.87563245351114</c:v>
                </c:pt>
                <c:pt idx="459">
                  <c:v>147.87563245351177</c:v>
                </c:pt>
                <c:pt idx="460">
                  <c:v>147.94485970387373</c:v>
                </c:pt>
                <c:pt idx="461">
                  <c:v>148.01402968605535</c:v>
                </c:pt>
                <c:pt idx="462">
                  <c:v>148.02875336947105</c:v>
                </c:pt>
                <c:pt idx="463">
                  <c:v>148.02875336947167</c:v>
                </c:pt>
                <c:pt idx="464">
                  <c:v>148.06583846892593</c:v>
                </c:pt>
                <c:pt idx="465">
                  <c:v>148.06583846892656</c:v>
                </c:pt>
                <c:pt idx="466">
                  <c:v>148.08354070814565</c:v>
                </c:pt>
                <c:pt idx="467">
                  <c:v>148.08354070814678</c:v>
                </c:pt>
                <c:pt idx="468">
                  <c:v>148.10123919414721</c:v>
                </c:pt>
                <c:pt idx="469">
                  <c:v>148.1189339277247</c:v>
                </c:pt>
                <c:pt idx="470">
                  <c:v>148.12935806341082</c:v>
                </c:pt>
                <c:pt idx="471">
                  <c:v>148.12935806341142</c:v>
                </c:pt>
                <c:pt idx="472">
                  <c:v>148.16473185670984</c:v>
                </c:pt>
                <c:pt idx="473">
                  <c:v>148.20009065173534</c:v>
                </c:pt>
                <c:pt idx="474">
                  <c:v>148.27076327240172</c:v>
                </c:pt>
                <c:pt idx="475">
                  <c:v>148.35674065369963</c:v>
                </c:pt>
                <c:pt idx="476">
                  <c:v>148.4554621775589</c:v>
                </c:pt>
                <c:pt idx="477">
                  <c:v>148.57282188255203</c:v>
                </c:pt>
                <c:pt idx="478">
                  <c:v>148.71556934790667</c:v>
                </c:pt>
                <c:pt idx="479">
                  <c:v>148.89528980003647</c:v>
                </c:pt>
                <c:pt idx="480">
                  <c:v>149.1313436460317</c:v>
                </c:pt>
                <c:pt idx="481">
                  <c:v>149.45287854574588</c:v>
                </c:pt>
                <c:pt idx="482">
                  <c:v>149.85230212234052</c:v>
                </c:pt>
                <c:pt idx="483">
                  <c:v>150.11173947891061</c:v>
                </c:pt>
                <c:pt idx="484">
                  <c:v>150.37035306601405</c:v>
                </c:pt>
                <c:pt idx="485">
                  <c:v>150.69507506903867</c:v>
                </c:pt>
                <c:pt idx="486">
                  <c:v>151.02486088091655</c:v>
                </c:pt>
                <c:pt idx="487">
                  <c:v>151.02486088091774</c:v>
                </c:pt>
                <c:pt idx="488">
                  <c:v>151.10896762087799</c:v>
                </c:pt>
                <c:pt idx="489">
                  <c:v>151.17408338063103</c:v>
                </c:pt>
                <c:pt idx="490">
                  <c:v>151.1740833806322</c:v>
                </c:pt>
                <c:pt idx="491">
                  <c:v>151.25803427899396</c:v>
                </c:pt>
                <c:pt idx="492">
                  <c:v>151.32968983407639</c:v>
                </c:pt>
                <c:pt idx="493">
                  <c:v>151.41673636090212</c:v>
                </c:pt>
                <c:pt idx="494">
                  <c:v>151.51742985020621</c:v>
                </c:pt>
                <c:pt idx="495">
                  <c:v>151.63686961695205</c:v>
                </c:pt>
                <c:pt idx="496">
                  <c:v>151.63686961695325</c:v>
                </c:pt>
                <c:pt idx="497">
                  <c:v>151.75738692184549</c:v>
                </c:pt>
                <c:pt idx="498">
                  <c:v>151.87772249530042</c:v>
                </c:pt>
                <c:pt idx="499">
                  <c:v>152.11784954363685</c:v>
                </c:pt>
                <c:pt idx="500">
                  <c:v>152.41919361194297</c:v>
                </c:pt>
                <c:pt idx="501">
                  <c:v>152.78193309913271</c:v>
                </c:pt>
                <c:pt idx="502">
                  <c:v>153.04478138082601</c:v>
                </c:pt>
                <c:pt idx="503">
                  <c:v>153.30675264404033</c:v>
                </c:pt>
                <c:pt idx="504">
                  <c:v>153.61520584765807</c:v>
                </c:pt>
                <c:pt idx="505">
                  <c:v>153.95301504716662</c:v>
                </c:pt>
                <c:pt idx="506">
                  <c:v>154.02136340773123</c:v>
                </c:pt>
                <c:pt idx="507">
                  <c:v>154.02136340773239</c:v>
                </c:pt>
                <c:pt idx="508">
                  <c:v>154.09437797812265</c:v>
                </c:pt>
                <c:pt idx="509">
                  <c:v>154.1664757819764</c:v>
                </c:pt>
                <c:pt idx="510">
                  <c:v>154.16647578197757</c:v>
                </c:pt>
                <c:pt idx="511">
                  <c:v>154.23935370550626</c:v>
                </c:pt>
                <c:pt idx="512">
                  <c:v>154.30887749067583</c:v>
                </c:pt>
                <c:pt idx="513">
                  <c:v>154.39123834303274</c:v>
                </c:pt>
                <c:pt idx="514">
                  <c:v>154.48678282032316</c:v>
                </c:pt>
                <c:pt idx="515">
                  <c:v>154.60092352186894</c:v>
                </c:pt>
                <c:pt idx="516">
                  <c:v>154.74087833643571</c:v>
                </c:pt>
                <c:pt idx="517">
                  <c:v>154.91885337254033</c:v>
                </c:pt>
                <c:pt idx="518">
                  <c:v>155.15534166728901</c:v>
                </c:pt>
                <c:pt idx="519">
                  <c:v>155.47689590195452</c:v>
                </c:pt>
                <c:pt idx="520">
                  <c:v>155.84976425584858</c:v>
                </c:pt>
                <c:pt idx="521">
                  <c:v>156.07394376183888</c:v>
                </c:pt>
                <c:pt idx="522">
                  <c:v>156.29745946186594</c:v>
                </c:pt>
                <c:pt idx="523">
                  <c:v>156.59626916206469</c:v>
                </c:pt>
                <c:pt idx="524">
                  <c:v>156.88636800871092</c:v>
                </c:pt>
                <c:pt idx="525">
                  <c:v>156.88636800871205</c:v>
                </c:pt>
                <c:pt idx="526">
                  <c:v>156.92686899205057</c:v>
                </c:pt>
                <c:pt idx="527">
                  <c:v>156.96734800853594</c:v>
                </c:pt>
                <c:pt idx="528">
                  <c:v>157.02724461018758</c:v>
                </c:pt>
                <c:pt idx="529">
                  <c:v>157.02724461018869</c:v>
                </c:pt>
                <c:pt idx="530">
                  <c:v>157.10063846957146</c:v>
                </c:pt>
                <c:pt idx="531">
                  <c:v>157.16747183369063</c:v>
                </c:pt>
                <c:pt idx="532">
                  <c:v>157.24747891922797</c:v>
                </c:pt>
                <c:pt idx="533">
                  <c:v>157.3402025904106</c:v>
                </c:pt>
                <c:pt idx="534">
                  <c:v>157.45115464728707</c:v>
                </c:pt>
                <c:pt idx="535">
                  <c:v>157.587394437228</c:v>
                </c:pt>
                <c:pt idx="536">
                  <c:v>157.76099594248817</c:v>
                </c:pt>
                <c:pt idx="537">
                  <c:v>157.99216974962968</c:v>
                </c:pt>
                <c:pt idx="538">
                  <c:v>158.3060185314329</c:v>
                </c:pt>
                <c:pt idx="539">
                  <c:v>158.66453718487688</c:v>
                </c:pt>
                <c:pt idx="540">
                  <c:v>158.87791456445271</c:v>
                </c:pt>
                <c:pt idx="541">
                  <c:v>159.09066734638509</c:v>
                </c:pt>
                <c:pt idx="542">
                  <c:v>159.37751939294893</c:v>
                </c:pt>
                <c:pt idx="543">
                  <c:v>159.62506590376921</c:v>
                </c:pt>
                <c:pt idx="544">
                  <c:v>159.62506590377029</c:v>
                </c:pt>
                <c:pt idx="545">
                  <c:v>159.66424950504026</c:v>
                </c:pt>
                <c:pt idx="546">
                  <c:v>159.70341176244915</c:v>
                </c:pt>
                <c:pt idx="547">
                  <c:v>159.76164753484554</c:v>
                </c:pt>
                <c:pt idx="548">
                  <c:v>159.76164753484662</c:v>
                </c:pt>
                <c:pt idx="549">
                  <c:v>159.83248123097297</c:v>
                </c:pt>
                <c:pt idx="550">
                  <c:v>159.89690321964258</c:v>
                </c:pt>
                <c:pt idx="551">
                  <c:v>159.97405500963123</c:v>
                </c:pt>
                <c:pt idx="552">
                  <c:v>160.06347546936402</c:v>
                </c:pt>
                <c:pt idx="553">
                  <c:v>160.17049440244102</c:v>
                </c:pt>
                <c:pt idx="554">
                  <c:v>160.30193221218983</c:v>
                </c:pt>
                <c:pt idx="555">
                  <c:v>160.46946127827283</c:v>
                </c:pt>
                <c:pt idx="556">
                  <c:v>160.69261469519535</c:v>
                </c:pt>
                <c:pt idx="557">
                  <c:v>160.99550019768395</c:v>
                </c:pt>
                <c:pt idx="558">
                  <c:v>161.34076788659647</c:v>
                </c:pt>
                <c:pt idx="559">
                  <c:v>161.5459968341309</c:v>
                </c:pt>
                <c:pt idx="560">
                  <c:v>161.75062595550892</c:v>
                </c:pt>
                <c:pt idx="561">
                  <c:v>162.02682531147576</c:v>
                </c:pt>
                <c:pt idx="562">
                  <c:v>162.25200317444305</c:v>
                </c:pt>
                <c:pt idx="563">
                  <c:v>162.25200317444407</c:v>
                </c:pt>
                <c:pt idx="564">
                  <c:v>162.28977382927471</c:v>
                </c:pt>
                <c:pt idx="565">
                  <c:v>162.32752390009563</c:v>
                </c:pt>
                <c:pt idx="566">
                  <c:v>162.38428101733305</c:v>
                </c:pt>
                <c:pt idx="567">
                  <c:v>162.3842810173341</c:v>
                </c:pt>
                <c:pt idx="568">
                  <c:v>162.45261205028078</c:v>
                </c:pt>
                <c:pt idx="569">
                  <c:v>162.51471449077039</c:v>
                </c:pt>
                <c:pt idx="570">
                  <c:v>162.58910795234848</c:v>
                </c:pt>
                <c:pt idx="571">
                  <c:v>162.67533687243835</c:v>
                </c:pt>
                <c:pt idx="572">
                  <c:v>162.77855064278134</c:v>
                </c:pt>
                <c:pt idx="573">
                  <c:v>162.90533601749686</c:v>
                </c:pt>
                <c:pt idx="574">
                  <c:v>163.06697028486249</c:v>
                </c:pt>
                <c:pt idx="575">
                  <c:v>163.28232145732008</c:v>
                </c:pt>
                <c:pt idx="576">
                  <c:v>163.57455875064048</c:v>
                </c:pt>
                <c:pt idx="577">
                  <c:v>163.90713678700195</c:v>
                </c:pt>
                <c:pt idx="578">
                  <c:v>164.10462936639942</c:v>
                </c:pt>
                <c:pt idx="579">
                  <c:v>164.3015454186214</c:v>
                </c:pt>
                <c:pt idx="580">
                  <c:v>164.56755716040215</c:v>
                </c:pt>
                <c:pt idx="581">
                  <c:v>164.77062893215844</c:v>
                </c:pt>
                <c:pt idx="582">
                  <c:v>164.77062893215941</c:v>
                </c:pt>
                <c:pt idx="583">
                  <c:v>164.80704128686904</c:v>
                </c:pt>
                <c:pt idx="584">
                  <c:v>164.84343379001896</c:v>
                </c:pt>
                <c:pt idx="585">
                  <c:v>164.89862404953422</c:v>
                </c:pt>
                <c:pt idx="586">
                  <c:v>164.89862404953521</c:v>
                </c:pt>
                <c:pt idx="587">
                  <c:v>164.96453925842485</c:v>
                </c:pt>
                <c:pt idx="588">
                  <c:v>165.02440968432353</c:v>
                </c:pt>
                <c:pt idx="589">
                  <c:v>165.09614516750682</c:v>
                </c:pt>
                <c:pt idx="590">
                  <c:v>165.17929722420422</c:v>
                </c:pt>
                <c:pt idx="591">
                  <c:v>165.2788392373763</c:v>
                </c:pt>
                <c:pt idx="592">
                  <c:v>165.4011303873167</c:v>
                </c:pt>
                <c:pt idx="593">
                  <c:v>165.55706209987997</c:v>
                </c:pt>
                <c:pt idx="594">
                  <c:v>165.76485368249536</c:v>
                </c:pt>
                <c:pt idx="595">
                  <c:v>166.04678663540295</c:v>
                </c:pt>
                <c:pt idx="596">
                  <c:v>166.36721445188206</c:v>
                </c:pt>
                <c:pt idx="597">
                  <c:v>166.55734633343212</c:v>
                </c:pt>
                <c:pt idx="598">
                  <c:v>166.74692369791077</c:v>
                </c:pt>
                <c:pt idx="599">
                  <c:v>167.00319028803335</c:v>
                </c:pt>
                <c:pt idx="600">
                  <c:v>167.19134523691537</c:v>
                </c:pt>
                <c:pt idx="601">
                  <c:v>167.19134523691636</c:v>
                </c:pt>
                <c:pt idx="602">
                  <c:v>167.22644751602706</c:v>
                </c:pt>
                <c:pt idx="603">
                  <c:v>167.26153065254226</c:v>
                </c:pt>
                <c:pt idx="604">
                  <c:v>167.31511300807722</c:v>
                </c:pt>
                <c:pt idx="605">
                  <c:v>167.31511300807819</c:v>
                </c:pt>
                <c:pt idx="606">
                  <c:v>167.37868886894154</c:v>
                </c:pt>
                <c:pt idx="607">
                  <c:v>167.43640930688068</c:v>
                </c:pt>
                <c:pt idx="608">
                  <c:v>167.50558026901598</c:v>
                </c:pt>
                <c:pt idx="609">
                  <c:v>167.58576296584687</c:v>
                </c:pt>
                <c:pt idx="610">
                  <c:v>167.68175903657968</c:v>
                </c:pt>
                <c:pt idx="611">
                  <c:v>167.79970647514668</c:v>
                </c:pt>
                <c:pt idx="612">
                  <c:v>167.95012071918939</c:v>
                </c:pt>
                <c:pt idx="613">
                  <c:v>168.15058966133435</c:v>
                </c:pt>
                <c:pt idx="614">
                  <c:v>168.16364531545324</c:v>
                </c:pt>
                <c:pt idx="615">
                  <c:v>168.1636453154542</c:v>
                </c:pt>
                <c:pt idx="616">
                  <c:v>168.1772710551972</c:v>
                </c:pt>
                <c:pt idx="617">
                  <c:v>168.17727105519896</c:v>
                </c:pt>
                <c:pt idx="618">
                  <c:v>168.19089386633843</c:v>
                </c:pt>
                <c:pt idx="619">
                  <c:v>168.20451374950372</c:v>
                </c:pt>
                <c:pt idx="620">
                  <c:v>168.2117361956611</c:v>
                </c:pt>
                <c:pt idx="621">
                  <c:v>168.21173619566207</c:v>
                </c:pt>
                <c:pt idx="622">
                  <c:v>168.23896407625563</c:v>
                </c:pt>
                <c:pt idx="623">
                  <c:v>168.26618025383698</c:v>
                </c:pt>
                <c:pt idx="624">
                  <c:v>168.32057752008157</c:v>
                </c:pt>
                <c:pt idx="625">
                  <c:v>168.38590098063858</c:v>
                </c:pt>
                <c:pt idx="626">
                  <c:v>168.46111542009737</c:v>
                </c:pt>
                <c:pt idx="627">
                  <c:v>168.55052183311034</c:v>
                </c:pt>
                <c:pt idx="628">
                  <c:v>168.65934306818653</c:v>
                </c:pt>
                <c:pt idx="629">
                  <c:v>168.79644376913618</c:v>
                </c:pt>
                <c:pt idx="630">
                  <c:v>168.97667461045614</c:v>
                </c:pt>
                <c:pt idx="631">
                  <c:v>169.22221141344502</c:v>
                </c:pt>
                <c:pt idx="632">
                  <c:v>169.51674857203565</c:v>
                </c:pt>
                <c:pt idx="633">
                  <c:v>169.51674857203656</c:v>
                </c:pt>
                <c:pt idx="634">
                  <c:v>169.55067597516614</c:v>
                </c:pt>
                <c:pt idx="635">
                  <c:v>169.58458482540922</c:v>
                </c:pt>
                <c:pt idx="636">
                  <c:v>169.63635700800506</c:v>
                </c:pt>
                <c:pt idx="637">
                  <c:v>169.63635700800597</c:v>
                </c:pt>
                <c:pt idx="638">
                  <c:v>169.69767818296498</c:v>
                </c:pt>
                <c:pt idx="639">
                  <c:v>169.75332919390402</c:v>
                </c:pt>
                <c:pt idx="640">
                  <c:v>169.82003005341258</c:v>
                </c:pt>
                <c:pt idx="641">
                  <c:v>169.89735197360113</c:v>
                </c:pt>
                <c:pt idx="642">
                  <c:v>169.98993015071611</c:v>
                </c:pt>
                <c:pt idx="643">
                  <c:v>170.10368833025294</c:v>
                </c:pt>
                <c:pt idx="644">
                  <c:v>170.24877727458781</c:v>
                </c:pt>
                <c:pt idx="645">
                  <c:v>170.44217288328051</c:v>
                </c:pt>
                <c:pt idx="646">
                  <c:v>170.70450797761734</c:v>
                </c:pt>
                <c:pt idx="647">
                  <c:v>170.95192698280039</c:v>
                </c:pt>
                <c:pt idx="648">
                  <c:v>170.95192698280127</c:v>
                </c:pt>
                <c:pt idx="649">
                  <c:v>171.12974683678962</c:v>
                </c:pt>
                <c:pt idx="650">
                  <c:v>171.30704497384247</c:v>
                </c:pt>
                <c:pt idx="651">
                  <c:v>171.55475173147471</c:v>
                </c:pt>
                <c:pt idx="652">
                  <c:v>171.75457695351105</c:v>
                </c:pt>
                <c:pt idx="653">
                  <c:v>171.75457695351196</c:v>
                </c:pt>
                <c:pt idx="654">
                  <c:v>171.78793446691287</c:v>
                </c:pt>
                <c:pt idx="655">
                  <c:v>171.82127337436808</c:v>
                </c:pt>
                <c:pt idx="656">
                  <c:v>171.87011889965308</c:v>
                </c:pt>
                <c:pt idx="657">
                  <c:v>171.87011889965396</c:v>
                </c:pt>
                <c:pt idx="658">
                  <c:v>171.92933685783922</c:v>
                </c:pt>
                <c:pt idx="659">
                  <c:v>171.98298754977617</c:v>
                </c:pt>
                <c:pt idx="660">
                  <c:v>172.04731860149505</c:v>
                </c:pt>
                <c:pt idx="661">
                  <c:v>172.12189267236482</c:v>
                </c:pt>
                <c:pt idx="662">
                  <c:v>172.21119001693978</c:v>
                </c:pt>
                <c:pt idx="663">
                  <c:v>172.32092829899491</c:v>
                </c:pt>
                <c:pt idx="664">
                  <c:v>172.46091016553535</c:v>
                </c:pt>
                <c:pt idx="665">
                  <c:v>172.64752619699689</c:v>
                </c:pt>
                <c:pt idx="666">
                  <c:v>172.90062963478124</c:v>
                </c:pt>
                <c:pt idx="667">
                  <c:v>173.18741137582961</c:v>
                </c:pt>
                <c:pt idx="668">
                  <c:v>173.3572855061835</c:v>
                </c:pt>
                <c:pt idx="669">
                  <c:v>173.52666526820892</c:v>
                </c:pt>
                <c:pt idx="670">
                  <c:v>173.7559707677554</c:v>
                </c:pt>
                <c:pt idx="671">
                  <c:v>173.90700590339972</c:v>
                </c:pt>
                <c:pt idx="672">
                  <c:v>173.9070059034006</c:v>
                </c:pt>
                <c:pt idx="673">
                  <c:v>173.93846669861969</c:v>
                </c:pt>
                <c:pt idx="674">
                  <c:v>173.9699103257208</c:v>
                </c:pt>
                <c:pt idx="675">
                  <c:v>174.01857895804099</c:v>
                </c:pt>
                <c:pt idx="676">
                  <c:v>174.01857895804181</c:v>
                </c:pt>
                <c:pt idx="677">
                  <c:v>174.07561163208337</c:v>
                </c:pt>
                <c:pt idx="678">
                  <c:v>174.12734426350426</c:v>
                </c:pt>
                <c:pt idx="679">
                  <c:v>174.18936057417591</c:v>
                </c:pt>
                <c:pt idx="680">
                  <c:v>174.26125520888183</c:v>
                </c:pt>
                <c:pt idx="681">
                  <c:v>174.34734394140295</c:v>
                </c:pt>
                <c:pt idx="682">
                  <c:v>174.4531405812283</c:v>
                </c:pt>
                <c:pt idx="683">
                  <c:v>174.58809631238182</c:v>
                </c:pt>
                <c:pt idx="684">
                  <c:v>174.76801452764221</c:v>
                </c:pt>
                <c:pt idx="685">
                  <c:v>175.01203039380297</c:v>
                </c:pt>
                <c:pt idx="686">
                  <c:v>175.28848511120742</c:v>
                </c:pt>
                <c:pt idx="687">
                  <c:v>175.45223220428676</c:v>
                </c:pt>
                <c:pt idx="688">
                  <c:v>175.61550279629446</c:v>
                </c:pt>
                <c:pt idx="689">
                  <c:v>175.83654928852101</c:v>
                </c:pt>
                <c:pt idx="690">
                  <c:v>175.98000544359394</c:v>
                </c:pt>
                <c:pt idx="691">
                  <c:v>175.98000544359479</c:v>
                </c:pt>
                <c:pt idx="692">
                  <c:v>176.01033518737344</c:v>
                </c:pt>
                <c:pt idx="693">
                  <c:v>176.04064838014827</c:v>
                </c:pt>
                <c:pt idx="694">
                  <c:v>176.08771511597186</c:v>
                </c:pt>
                <c:pt idx="695">
                  <c:v>176.08771511597266</c:v>
                </c:pt>
                <c:pt idx="696">
                  <c:v>176.14271408096292</c:v>
                </c:pt>
                <c:pt idx="697">
                  <c:v>176.19259386159069</c:v>
                </c:pt>
                <c:pt idx="698">
                  <c:v>176.25239292841758</c:v>
                </c:pt>
                <c:pt idx="699">
                  <c:v>176.32171837245716</c:v>
                </c:pt>
                <c:pt idx="700">
                  <c:v>176.40473378877098</c:v>
                </c:pt>
                <c:pt idx="701">
                  <c:v>176.50675807902746</c:v>
                </c:pt>
                <c:pt idx="702">
                  <c:v>176.6369093246075</c:v>
                </c:pt>
                <c:pt idx="703">
                  <c:v>176.81043302080582</c:v>
                </c:pt>
                <c:pt idx="704">
                  <c:v>177.04576256723095</c:v>
                </c:pt>
                <c:pt idx="705">
                  <c:v>177.31225709003783</c:v>
                </c:pt>
                <c:pt idx="706">
                  <c:v>177.47006596123259</c:v>
                </c:pt>
                <c:pt idx="707">
                  <c:v>177.62741575425738</c:v>
                </c:pt>
                <c:pt idx="708">
                  <c:v>177.84049165424054</c:v>
                </c:pt>
                <c:pt idx="709">
                  <c:v>177.97554411694907</c:v>
                </c:pt>
                <c:pt idx="710">
                  <c:v>177.97554411694983</c:v>
                </c:pt>
                <c:pt idx="711">
                  <c:v>178.00478775084903</c:v>
                </c:pt>
                <c:pt idx="712">
                  <c:v>178.03401542487609</c:v>
                </c:pt>
                <c:pt idx="713">
                  <c:v>178.07949889504485</c:v>
                </c:pt>
                <c:pt idx="714">
                  <c:v>178.07949889504565</c:v>
                </c:pt>
                <c:pt idx="715">
                  <c:v>178.1325374507187</c:v>
                </c:pt>
                <c:pt idx="716">
                  <c:v>178.18063164085612</c:v>
                </c:pt>
                <c:pt idx="717">
                  <c:v>178.23829338207582</c:v>
                </c:pt>
                <c:pt idx="718">
                  <c:v>178.30514186717232</c:v>
                </c:pt>
                <c:pt idx="719">
                  <c:v>178.38519358185107</c:v>
                </c:pt>
                <c:pt idx="720">
                  <c:v>178.48357898841482</c:v>
                </c:pt>
                <c:pt idx="721">
                  <c:v>178.60909393413129</c:v>
                </c:pt>
                <c:pt idx="722">
                  <c:v>178.77644441860392</c:v>
                </c:pt>
                <c:pt idx="723">
                  <c:v>179.00339146746555</c:v>
                </c:pt>
                <c:pt idx="724">
                  <c:v>179.26030250202203</c:v>
                </c:pt>
                <c:pt idx="725">
                  <c:v>179.4124070134566</c:v>
                </c:pt>
                <c:pt idx="726">
                  <c:v>179.56406914975773</c:v>
                </c:pt>
                <c:pt idx="727">
                  <c:v>179.76947754891222</c:v>
                </c:pt>
                <c:pt idx="728">
                  <c:v>179.89838092596565</c:v>
                </c:pt>
                <c:pt idx="729">
                  <c:v>179.89838092596642</c:v>
                </c:pt>
                <c:pt idx="730">
                  <c:v>179.92657695439996</c:v>
                </c:pt>
                <c:pt idx="731">
                  <c:v>179.95475759371902</c:v>
                </c:pt>
                <c:pt idx="732">
                  <c:v>179.99869432832969</c:v>
                </c:pt>
                <c:pt idx="733">
                  <c:v>179.99869432833046</c:v>
                </c:pt>
                <c:pt idx="734">
                  <c:v>180.04983989879179</c:v>
                </c:pt>
                <c:pt idx="735">
                  <c:v>180.09621262174144</c:v>
                </c:pt>
                <c:pt idx="736">
                  <c:v>180.15181281532267</c:v>
                </c:pt>
                <c:pt idx="737">
                  <c:v>180.21627204026191</c:v>
                </c:pt>
                <c:pt idx="738">
                  <c:v>180.29346446367416</c:v>
                </c:pt>
                <c:pt idx="739">
                  <c:v>180.38833845952021</c:v>
                </c:pt>
                <c:pt idx="740">
                  <c:v>180.50937829256733</c:v>
                </c:pt>
                <c:pt idx="741">
                  <c:v>180.67076846240212</c:v>
                </c:pt>
                <c:pt idx="742">
                  <c:v>180.88962429195956</c:v>
                </c:pt>
                <c:pt idx="743">
                  <c:v>181.13730410471888</c:v>
                </c:pt>
                <c:pt idx="744">
                  <c:v>181.28392020907799</c:v>
                </c:pt>
                <c:pt idx="745">
                  <c:v>181.43010998608719</c:v>
                </c:pt>
                <c:pt idx="746">
                  <c:v>181.62813382003719</c:v>
                </c:pt>
                <c:pt idx="747">
                  <c:v>181.75037804015651</c:v>
                </c:pt>
                <c:pt idx="748">
                  <c:v>181.75037804015724</c:v>
                </c:pt>
                <c:pt idx="749">
                  <c:v>181.77756499188098</c:v>
                </c:pt>
                <c:pt idx="750">
                  <c:v>181.8047371042928</c:v>
                </c:pt>
                <c:pt idx="751">
                  <c:v>181.84716231168593</c:v>
                </c:pt>
                <c:pt idx="752">
                  <c:v>181.84716231168667</c:v>
                </c:pt>
                <c:pt idx="753">
                  <c:v>181.89648292765625</c:v>
                </c:pt>
                <c:pt idx="754">
                  <c:v>181.94119638980536</c:v>
                </c:pt>
                <c:pt idx="755">
                  <c:v>181.99480916757534</c:v>
                </c:pt>
                <c:pt idx="756">
                  <c:v>182.05696482092853</c:v>
                </c:pt>
                <c:pt idx="757">
                  <c:v>182.13140005609554</c:v>
                </c:pt>
                <c:pt idx="758">
                  <c:v>182.2228873628292</c:v>
                </c:pt>
                <c:pt idx="759">
                  <c:v>182.33960992354733</c:v>
                </c:pt>
                <c:pt idx="760">
                  <c:v>182.49524843749427</c:v>
                </c:pt>
                <c:pt idx="761">
                  <c:v>182.70629831615375</c:v>
                </c:pt>
                <c:pt idx="762">
                  <c:v>182.94508987284806</c:v>
                </c:pt>
                <c:pt idx="763">
                  <c:v>183.0864271321785</c:v>
                </c:pt>
                <c:pt idx="764">
                  <c:v>183.22735347842658</c:v>
                </c:pt>
                <c:pt idx="765">
                  <c:v>183.41826807923641</c:v>
                </c:pt>
                <c:pt idx="766">
                  <c:v>183.53543920136462</c:v>
                </c:pt>
                <c:pt idx="767">
                  <c:v>183.53543920136536</c:v>
                </c:pt>
                <c:pt idx="768">
                  <c:v>183.56165285178099</c:v>
                </c:pt>
                <c:pt idx="769">
                  <c:v>183.58785219357486</c:v>
                </c:pt>
                <c:pt idx="770">
                  <c:v>183.62880826377176</c:v>
                </c:pt>
                <c:pt idx="771">
                  <c:v>183.62880826377244</c:v>
                </c:pt>
                <c:pt idx="772">
                  <c:v>183.67636740134546</c:v>
                </c:pt>
                <c:pt idx="773">
                  <c:v>183.68281662197845</c:v>
                </c:pt>
                <c:pt idx="774">
                  <c:v>183.68281662197916</c:v>
                </c:pt>
                <c:pt idx="775">
                  <c:v>183.69305394771109</c:v>
                </c:pt>
                <c:pt idx="776">
                  <c:v>183.69305394771243</c:v>
                </c:pt>
                <c:pt idx="777">
                  <c:v>183.70328908441962</c:v>
                </c:pt>
                <c:pt idx="778">
                  <c:v>183.71352203257015</c:v>
                </c:pt>
                <c:pt idx="779">
                  <c:v>183.71905393698458</c:v>
                </c:pt>
                <c:pt idx="780">
                  <c:v>183.71905393698526</c:v>
                </c:pt>
                <c:pt idx="781">
                  <c:v>183.73951090399126</c:v>
                </c:pt>
                <c:pt idx="782">
                  <c:v>183.7599591233965</c:v>
                </c:pt>
                <c:pt idx="783">
                  <c:v>183.80082933436537</c:v>
                </c:pt>
                <c:pt idx="784">
                  <c:v>183.85012627822562</c:v>
                </c:pt>
                <c:pt idx="785">
                  <c:v>183.90682969584762</c:v>
                </c:pt>
                <c:pt idx="786">
                  <c:v>183.97422889841945</c:v>
                </c:pt>
                <c:pt idx="787">
                  <c:v>184.05623623779215</c:v>
                </c:pt>
                <c:pt idx="788">
                  <c:v>184.15951657327227</c:v>
                </c:pt>
                <c:pt idx="789">
                  <c:v>184.29522533610844</c:v>
                </c:pt>
                <c:pt idx="790">
                  <c:v>184.48009251380748</c:v>
                </c:pt>
                <c:pt idx="791">
                  <c:v>184.70926962419301</c:v>
                </c:pt>
                <c:pt idx="792">
                  <c:v>184.85763819456579</c:v>
                </c:pt>
                <c:pt idx="793">
                  <c:v>185.00553689916265</c:v>
                </c:pt>
                <c:pt idx="794">
                  <c:v>185.19173576174902</c:v>
                </c:pt>
                <c:pt idx="795">
                  <c:v>185.25536079680597</c:v>
                </c:pt>
                <c:pt idx="796">
                  <c:v>185.25536079680666</c:v>
                </c:pt>
                <c:pt idx="797">
                  <c:v>185.30377510412927</c:v>
                </c:pt>
                <c:pt idx="798">
                  <c:v>185.34542431693214</c:v>
                </c:pt>
                <c:pt idx="799">
                  <c:v>185.34542431693285</c:v>
                </c:pt>
                <c:pt idx="800">
                  <c:v>185.39374445599125</c:v>
                </c:pt>
                <c:pt idx="801">
                  <c:v>185.4351775909432</c:v>
                </c:pt>
                <c:pt idx="802">
                  <c:v>185.48550806598215</c:v>
                </c:pt>
                <c:pt idx="803">
                  <c:v>185.5437788178684</c:v>
                </c:pt>
                <c:pt idx="804">
                  <c:v>185.61369385110484</c:v>
                </c:pt>
                <c:pt idx="805">
                  <c:v>185.69976086945476</c:v>
                </c:pt>
                <c:pt idx="806">
                  <c:v>185.80981588674135</c:v>
                </c:pt>
                <c:pt idx="807">
                  <c:v>185.84780324536462</c:v>
                </c:pt>
                <c:pt idx="808">
                  <c:v>185.8478032453653</c:v>
                </c:pt>
                <c:pt idx="809">
                  <c:v>185.99476569981206</c:v>
                </c:pt>
                <c:pt idx="810">
                  <c:v>186.14125567014187</c:v>
                </c:pt>
                <c:pt idx="811">
                  <c:v>186.43282422971041</c:v>
                </c:pt>
                <c:pt idx="812">
                  <c:v>186.60243343928951</c:v>
                </c:pt>
                <c:pt idx="813">
                  <c:v>186.77140516778331</c:v>
                </c:pt>
                <c:pt idx="814">
                  <c:v>186.91342385844956</c:v>
                </c:pt>
                <c:pt idx="815">
                  <c:v>186.91342385845022</c:v>
                </c:pt>
                <c:pt idx="816">
                  <c:v>186.95805877264334</c:v>
                </c:pt>
                <c:pt idx="817">
                  <c:v>187.00029363392534</c:v>
                </c:pt>
                <c:pt idx="818">
                  <c:v>187.00029363392602</c:v>
                </c:pt>
                <c:pt idx="819">
                  <c:v>187.04484169970101</c:v>
                </c:pt>
                <c:pt idx="820">
                  <c:v>187.08491004478782</c:v>
                </c:pt>
                <c:pt idx="821">
                  <c:v>187.13304207336319</c:v>
                </c:pt>
                <c:pt idx="822">
                  <c:v>187.18883455077264</c:v>
                </c:pt>
                <c:pt idx="823">
                  <c:v>187.25566969139982</c:v>
                </c:pt>
                <c:pt idx="824">
                  <c:v>187.3378378749417</c:v>
                </c:pt>
                <c:pt idx="825">
                  <c:v>187.44271037165817</c:v>
                </c:pt>
                <c:pt idx="826">
                  <c:v>187.58260250760236</c:v>
                </c:pt>
                <c:pt idx="827">
                  <c:v>187.7722265666209</c:v>
                </c:pt>
                <c:pt idx="828">
                  <c:v>187.98616088569773</c:v>
                </c:pt>
                <c:pt idx="829">
                  <c:v>188.1125931822655</c:v>
                </c:pt>
                <c:pt idx="830">
                  <c:v>188.23865862162191</c:v>
                </c:pt>
                <c:pt idx="831">
                  <c:v>188.4096682945071</c:v>
                </c:pt>
                <c:pt idx="832">
                  <c:v>188.51136439619438</c:v>
                </c:pt>
                <c:pt idx="833">
                  <c:v>188.51136439619506</c:v>
                </c:pt>
                <c:pt idx="834">
                  <c:v>188.53487591152933</c:v>
                </c:pt>
                <c:pt idx="835">
                  <c:v>188.55837458557025</c:v>
                </c:pt>
                <c:pt idx="836">
                  <c:v>188.59515061026289</c:v>
                </c:pt>
                <c:pt idx="837">
                  <c:v>188.59515061026352</c:v>
                </c:pt>
                <c:pt idx="838">
                  <c:v>188.63779475451759</c:v>
                </c:pt>
                <c:pt idx="839">
                  <c:v>188.67644551947291</c:v>
                </c:pt>
                <c:pt idx="840">
                  <c:v>188.72279323140742</c:v>
                </c:pt>
                <c:pt idx="841">
                  <c:v>188.77652723731529</c:v>
                </c:pt>
                <c:pt idx="842">
                  <c:v>188.8408800463485</c:v>
                </c:pt>
                <c:pt idx="843">
                  <c:v>188.91997952375493</c:v>
                </c:pt>
                <c:pt idx="844">
                  <c:v>189.02090456323646</c:v>
                </c:pt>
                <c:pt idx="845">
                  <c:v>189.15548878519868</c:v>
                </c:pt>
                <c:pt idx="846">
                  <c:v>189.33797507264489</c:v>
                </c:pt>
                <c:pt idx="847">
                  <c:v>189.54433396325865</c:v>
                </c:pt>
                <c:pt idx="848">
                  <c:v>189.66643834377882</c:v>
                </c:pt>
                <c:pt idx="849">
                  <c:v>189.78818786325746</c:v>
                </c:pt>
                <c:pt idx="850">
                  <c:v>189.95316633250931</c:v>
                </c:pt>
                <c:pt idx="851">
                  <c:v>190.05200219926184</c:v>
                </c:pt>
                <c:pt idx="852">
                  <c:v>190.05200219926246</c:v>
                </c:pt>
                <c:pt idx="853">
                  <c:v>190.07466128598114</c:v>
                </c:pt>
                <c:pt idx="854">
                  <c:v>190.09730800297061</c:v>
                </c:pt>
                <c:pt idx="855">
                  <c:v>190.13280903691927</c:v>
                </c:pt>
                <c:pt idx="856">
                  <c:v>190.13280903691989</c:v>
                </c:pt>
                <c:pt idx="857">
                  <c:v>190.17392771230524</c:v>
                </c:pt>
                <c:pt idx="858">
                  <c:v>190.2111962651268</c:v>
                </c:pt>
                <c:pt idx="859">
                  <c:v>190.25588662583993</c:v>
                </c:pt>
                <c:pt idx="860">
                  <c:v>190.30769936652752</c:v>
                </c:pt>
                <c:pt idx="861">
                  <c:v>190.36975156616967</c:v>
                </c:pt>
                <c:pt idx="862">
                  <c:v>190.44602376101423</c:v>
                </c:pt>
                <c:pt idx="863">
                  <c:v>190.54334225538582</c:v>
                </c:pt>
                <c:pt idx="864">
                  <c:v>190.67311833023592</c:v>
                </c:pt>
                <c:pt idx="865">
                  <c:v>190.84908353365802</c:v>
                </c:pt>
                <c:pt idx="866">
                  <c:v>191.04805475114415</c:v>
                </c:pt>
                <c:pt idx="867">
                  <c:v>191.16578349747326</c:v>
                </c:pt>
                <c:pt idx="868">
                  <c:v>191.28317011527298</c:v>
                </c:pt>
                <c:pt idx="869">
                  <c:v>191.44224162182601</c:v>
                </c:pt>
                <c:pt idx="870">
                  <c:v>191.53701554590123</c:v>
                </c:pt>
                <c:pt idx="871">
                  <c:v>191.5370155459018</c:v>
                </c:pt>
                <c:pt idx="872">
                  <c:v>191.55886430304218</c:v>
                </c:pt>
                <c:pt idx="873">
                  <c:v>191.58070113262715</c:v>
                </c:pt>
                <c:pt idx="874">
                  <c:v>191.61494551565315</c:v>
                </c:pt>
                <c:pt idx="875">
                  <c:v>191.61494551565374</c:v>
                </c:pt>
                <c:pt idx="876">
                  <c:v>191.65459495376507</c:v>
                </c:pt>
                <c:pt idx="877">
                  <c:v>191.69053080105382</c:v>
                </c:pt>
                <c:pt idx="878">
                  <c:v>191.73362349805947</c:v>
                </c:pt>
                <c:pt idx="879">
                  <c:v>191.78358405656513</c:v>
                </c:pt>
                <c:pt idx="880">
                  <c:v>191.84341834107568</c:v>
                </c:pt>
                <c:pt idx="881">
                  <c:v>191.91696479437095</c:v>
                </c:pt>
                <c:pt idx="882">
                  <c:v>192.01080614579467</c:v>
                </c:pt>
                <c:pt idx="883">
                  <c:v>192.13594640749909</c:v>
                </c:pt>
                <c:pt idx="884">
                  <c:v>192.30562449306927</c:v>
                </c:pt>
                <c:pt idx="885">
                  <c:v>192.49747511797199</c:v>
                </c:pt>
                <c:pt idx="886">
                  <c:v>192.61098706241452</c:v>
                </c:pt>
                <c:pt idx="887">
                  <c:v>192.72416914626305</c:v>
                </c:pt>
                <c:pt idx="888">
                  <c:v>192.87754734774975</c:v>
                </c:pt>
                <c:pt idx="889">
                  <c:v>192.96886492132541</c:v>
                </c:pt>
                <c:pt idx="890">
                  <c:v>192.968864921326</c:v>
                </c:pt>
                <c:pt idx="891">
                  <c:v>192.98993219961795</c:v>
                </c:pt>
                <c:pt idx="892">
                  <c:v>193.0109879768722</c:v>
                </c:pt>
                <c:pt idx="893">
                  <c:v>193.04401840486193</c:v>
                </c:pt>
                <c:pt idx="894">
                  <c:v>193.04401840486253</c:v>
                </c:pt>
                <c:pt idx="895">
                  <c:v>193.08225058167682</c:v>
                </c:pt>
                <c:pt idx="896">
                  <c:v>193.11690135981274</c:v>
                </c:pt>
                <c:pt idx="897">
                  <c:v>193.15845334331635</c:v>
                </c:pt>
                <c:pt idx="898">
                  <c:v>193.20662773871453</c:v>
                </c:pt>
                <c:pt idx="899">
                  <c:v>193.26432310087415</c:v>
                </c:pt>
                <c:pt idx="900">
                  <c:v>193.33524081010756</c:v>
                </c:pt>
                <c:pt idx="901">
                  <c:v>193.4257286147874</c:v>
                </c:pt>
                <c:pt idx="902">
                  <c:v>193.54639764896112</c:v>
                </c:pt>
                <c:pt idx="903">
                  <c:v>193.71001208710868</c:v>
                </c:pt>
                <c:pt idx="904">
                  <c:v>193.89499741466159</c:v>
                </c:pt>
                <c:pt idx="905">
                  <c:v>194.00444444064249</c:v>
                </c:pt>
                <c:pt idx="906">
                  <c:v>194.11357342948821</c:v>
                </c:pt>
                <c:pt idx="907">
                  <c:v>194.26146256520434</c:v>
                </c:pt>
                <c:pt idx="908">
                  <c:v>194.34916937870616</c:v>
                </c:pt>
                <c:pt idx="909">
                  <c:v>194.3491693787067</c:v>
                </c:pt>
                <c:pt idx="910">
                  <c:v>194.3694833659936</c:v>
                </c:pt>
                <c:pt idx="911">
                  <c:v>194.3897862633458</c:v>
                </c:pt>
                <c:pt idx="912">
                  <c:v>194.4216431839871</c:v>
                </c:pt>
                <c:pt idx="913">
                  <c:v>194.42164318398764</c:v>
                </c:pt>
                <c:pt idx="914">
                  <c:v>194.45850900793999</c:v>
                </c:pt>
                <c:pt idx="915">
                  <c:v>194.49192078218269</c:v>
                </c:pt>
                <c:pt idx="916">
                  <c:v>194.53198726558927</c:v>
                </c:pt>
                <c:pt idx="917">
                  <c:v>194.57843946738362</c:v>
                </c:pt>
                <c:pt idx="918">
                  <c:v>194.6340724503047</c:v>
                </c:pt>
                <c:pt idx="919">
                  <c:v>194.70245539274151</c:v>
                </c:pt>
                <c:pt idx="920">
                  <c:v>194.78970938381019</c:v>
                </c:pt>
                <c:pt idx="921">
                  <c:v>194.90606660946509</c:v>
                </c:pt>
                <c:pt idx="922">
                  <c:v>195.0638338853189</c:v>
                </c:pt>
                <c:pt idx="923">
                  <c:v>195.24220147793173</c:v>
                </c:pt>
                <c:pt idx="924">
                  <c:v>195.34773094414956</c:v>
                </c:pt>
                <c:pt idx="925">
                  <c:v>195.41722982473848</c:v>
                </c:pt>
                <c:pt idx="926">
                  <c:v>195.41722982473902</c:v>
                </c:pt>
                <c:pt idx="927">
                  <c:v>195.42494660291464</c:v>
                </c:pt>
                <c:pt idx="928">
                  <c:v>195.42494660291521</c:v>
                </c:pt>
                <c:pt idx="929">
                  <c:v>195.43266173346404</c:v>
                </c:pt>
                <c:pt idx="930">
                  <c:v>195.44037521673795</c:v>
                </c:pt>
                <c:pt idx="931">
                  <c:v>195.44459595907384</c:v>
                </c:pt>
                <c:pt idx="932">
                  <c:v>195.44459595907438</c:v>
                </c:pt>
                <c:pt idx="933">
                  <c:v>195.46001618303598</c:v>
                </c:pt>
                <c:pt idx="934">
                  <c:v>195.47542982288684</c:v>
                </c:pt>
                <c:pt idx="935">
                  <c:v>195.50623736150015</c:v>
                </c:pt>
                <c:pt idx="936">
                  <c:v>195.54345081148577</c:v>
                </c:pt>
                <c:pt idx="937">
                  <c:v>195.58624230266517</c:v>
                </c:pt>
                <c:pt idx="938">
                  <c:v>195.63710632194636</c:v>
                </c:pt>
                <c:pt idx="939">
                  <c:v>195.68010877838006</c:v>
                </c:pt>
                <c:pt idx="940">
                  <c:v>195.68010877838063</c:v>
                </c:pt>
                <c:pt idx="941">
                  <c:v>195.70980904293904</c:v>
                </c:pt>
                <c:pt idx="942">
                  <c:v>195.73948472206706</c:v>
                </c:pt>
                <c:pt idx="943">
                  <c:v>195.74999506890197</c:v>
                </c:pt>
                <c:pt idx="944">
                  <c:v>195.74999506890248</c:v>
                </c:pt>
                <c:pt idx="945">
                  <c:v>195.78677255178002</c:v>
                </c:pt>
                <c:pt idx="946">
                  <c:v>195.81891916451542</c:v>
                </c:pt>
                <c:pt idx="947">
                  <c:v>195.85779278818407</c:v>
                </c:pt>
                <c:pt idx="948">
                  <c:v>195.90282177119713</c:v>
                </c:pt>
                <c:pt idx="949">
                  <c:v>195.95681494564153</c:v>
                </c:pt>
                <c:pt idx="950">
                  <c:v>196.02324801039882</c:v>
                </c:pt>
                <c:pt idx="951">
                  <c:v>196.10813453720925</c:v>
                </c:pt>
                <c:pt idx="952">
                  <c:v>196.22149883587738</c:v>
                </c:pt>
                <c:pt idx="953">
                  <c:v>196.37497003774578</c:v>
                </c:pt>
                <c:pt idx="954">
                  <c:v>196.54661286866337</c:v>
                </c:pt>
                <c:pt idx="955">
                  <c:v>196.64762168965251</c:v>
                </c:pt>
                <c:pt idx="956">
                  <c:v>196.7483391083376</c:v>
                </c:pt>
                <c:pt idx="957">
                  <c:v>196.88548221746649</c:v>
                </c:pt>
                <c:pt idx="958">
                  <c:v>196.96323188770506</c:v>
                </c:pt>
                <c:pt idx="959">
                  <c:v>196.96323188770558</c:v>
                </c:pt>
                <c:pt idx="960">
                  <c:v>196.98215783334243</c:v>
                </c:pt>
                <c:pt idx="961">
                  <c:v>197.00107342545391</c:v>
                </c:pt>
                <c:pt idx="962">
                  <c:v>197.03062583621323</c:v>
                </c:pt>
                <c:pt idx="963">
                  <c:v>197.03062583621374</c:v>
                </c:pt>
                <c:pt idx="964">
                  <c:v>197.04188433785885</c:v>
                </c:pt>
                <c:pt idx="965">
                  <c:v>197.04188433785953</c:v>
                </c:pt>
                <c:pt idx="966">
                  <c:v>197.05313916853234</c:v>
                </c:pt>
                <c:pt idx="967">
                  <c:v>197.06439032942984</c:v>
                </c:pt>
                <c:pt idx="968">
                  <c:v>197.08688164668473</c:v>
                </c:pt>
                <c:pt idx="969">
                  <c:v>197.12465715723266</c:v>
                </c:pt>
                <c:pt idx="970">
                  <c:v>197.16585077326982</c:v>
                </c:pt>
                <c:pt idx="971">
                  <c:v>197.21554177394628</c:v>
                </c:pt>
                <c:pt idx="972">
                  <c:v>197.27600262418909</c:v>
                </c:pt>
                <c:pt idx="973">
                  <c:v>197.35251461073329</c:v>
                </c:pt>
                <c:pt idx="974">
                  <c:v>197.45349198745089</c:v>
                </c:pt>
                <c:pt idx="975">
                  <c:v>197.59109110249346</c:v>
                </c:pt>
                <c:pt idx="976">
                  <c:v>197.7573691140951</c:v>
                </c:pt>
                <c:pt idx="977">
                  <c:v>197.86131228637632</c:v>
                </c:pt>
                <c:pt idx="978">
                  <c:v>197.96493582666744</c:v>
                </c:pt>
                <c:pt idx="979">
                  <c:v>198.0991322825293</c:v>
                </c:pt>
                <c:pt idx="980">
                  <c:v>198.20048965584252</c:v>
                </c:pt>
                <c:pt idx="981">
                  <c:v>198.200489655843</c:v>
                </c:pt>
                <c:pt idx="982">
                  <c:v>198.23599997575701</c:v>
                </c:pt>
                <c:pt idx="983">
                  <c:v>198.26547678698441</c:v>
                </c:pt>
                <c:pt idx="984">
                  <c:v>198.26547678698492</c:v>
                </c:pt>
                <c:pt idx="985">
                  <c:v>198.30091792838829</c:v>
                </c:pt>
                <c:pt idx="986">
                  <c:v>198.33073724277395</c:v>
                </c:pt>
                <c:pt idx="987">
                  <c:v>198.36712661508633</c:v>
                </c:pt>
                <c:pt idx="988">
                  <c:v>198.40923731552624</c:v>
                </c:pt>
                <c:pt idx="989">
                  <c:v>198.45979803772784</c:v>
                </c:pt>
                <c:pt idx="990">
                  <c:v>198.52207581737585</c:v>
                </c:pt>
                <c:pt idx="991">
                  <c:v>198.60177754953497</c:v>
                </c:pt>
                <c:pt idx="992">
                  <c:v>198.7083842933626</c:v>
                </c:pt>
                <c:pt idx="993">
                  <c:v>198.85242202373104</c:v>
                </c:pt>
                <c:pt idx="994">
                  <c:v>198.97886539943178</c:v>
                </c:pt>
                <c:pt idx="995">
                  <c:v>199.10481995072695</c:v>
                </c:pt>
                <c:pt idx="996">
                  <c:v>199.22917833063886</c:v>
                </c:pt>
                <c:pt idx="997">
                  <c:v>199.34699114743313</c:v>
                </c:pt>
                <c:pt idx="998">
                  <c:v>199.39335818311622</c:v>
                </c:pt>
                <c:pt idx="999">
                  <c:v>199.3933581831167</c:v>
                </c:pt>
                <c:pt idx="1000">
                  <c:v>199.42161303953856</c:v>
                </c:pt>
                <c:pt idx="1001">
                  <c:v>199.44984307664822</c:v>
                </c:pt>
                <c:pt idx="1002">
                  <c:v>199.45602391114255</c:v>
                </c:pt>
                <c:pt idx="1003">
                  <c:v>199.45602391114303</c:v>
                </c:pt>
                <c:pt idx="1004">
                  <c:v>199.48920409861654</c:v>
                </c:pt>
                <c:pt idx="1005">
                  <c:v>199.5180127303598</c:v>
                </c:pt>
                <c:pt idx="1006">
                  <c:v>199.55290506790101</c:v>
                </c:pt>
                <c:pt idx="1007">
                  <c:v>199.593315701618</c:v>
                </c:pt>
                <c:pt idx="1008">
                  <c:v>199.6417823881718</c:v>
                </c:pt>
                <c:pt idx="1009">
                  <c:v>199.70142724373727</c:v>
                </c:pt>
                <c:pt idx="1010">
                  <c:v>199.77766110819314</c:v>
                </c:pt>
                <c:pt idx="1011">
                  <c:v>199.87949844261721</c:v>
                </c:pt>
                <c:pt idx="1012">
                  <c:v>200.0173191444199</c:v>
                </c:pt>
                <c:pt idx="1013">
                  <c:v>200.17113066676612</c:v>
                </c:pt>
                <c:pt idx="1014">
                  <c:v>200.26155986295538</c:v>
                </c:pt>
                <c:pt idx="1015">
                  <c:v>200.35172853309527</c:v>
                </c:pt>
                <c:pt idx="1016">
                  <c:v>200.47461445444242</c:v>
                </c:pt>
                <c:pt idx="1017">
                  <c:v>200.54359598616858</c:v>
                </c:pt>
                <c:pt idx="1018">
                  <c:v>200.54359598616901</c:v>
                </c:pt>
                <c:pt idx="1019">
                  <c:v>200.56056926075706</c:v>
                </c:pt>
                <c:pt idx="1020">
                  <c:v>200.57753324676295</c:v>
                </c:pt>
                <c:pt idx="1021">
                  <c:v>200.60402448269136</c:v>
                </c:pt>
                <c:pt idx="1022">
                  <c:v>200.60402448269178</c:v>
                </c:pt>
                <c:pt idx="1023">
                  <c:v>200.63476045560608</c:v>
                </c:pt>
                <c:pt idx="1024">
                  <c:v>200.66261075563668</c:v>
                </c:pt>
                <c:pt idx="1025">
                  <c:v>200.69600991283556</c:v>
                </c:pt>
                <c:pt idx="1026">
                  <c:v>200.73473215265307</c:v>
                </c:pt>
                <c:pt idx="1027">
                  <c:v>200.78110808958988</c:v>
                </c:pt>
                <c:pt idx="1028">
                  <c:v>200.83811330237214</c:v>
                </c:pt>
                <c:pt idx="1029">
                  <c:v>200.91085120693785</c:v>
                </c:pt>
                <c:pt idx="1030">
                  <c:v>201.00785258855939</c:v>
                </c:pt>
                <c:pt idx="1031">
                  <c:v>201.13937282942388</c:v>
                </c:pt>
                <c:pt idx="1032">
                  <c:v>201.28804341617644</c:v>
                </c:pt>
                <c:pt idx="1033">
                  <c:v>201.37599573864614</c:v>
                </c:pt>
                <c:pt idx="1034">
                  <c:v>201.46369251812879</c:v>
                </c:pt>
                <c:pt idx="1035">
                  <c:v>201.58254782882591</c:v>
                </c:pt>
                <c:pt idx="1036">
                  <c:v>201.6526069728358</c:v>
                </c:pt>
                <c:pt idx="1037">
                  <c:v>201.65260697283622</c:v>
                </c:pt>
                <c:pt idx="1038">
                  <c:v>201.66893443033027</c:v>
                </c:pt>
                <c:pt idx="1039">
                  <c:v>201.68525297390863</c:v>
                </c:pt>
                <c:pt idx="1040">
                  <c:v>201.71087651946371</c:v>
                </c:pt>
                <c:pt idx="1041">
                  <c:v>201.71087651946414</c:v>
                </c:pt>
                <c:pt idx="1042">
                  <c:v>201.74050896036826</c:v>
                </c:pt>
                <c:pt idx="1043">
                  <c:v>201.76736382047909</c:v>
                </c:pt>
                <c:pt idx="1044">
                  <c:v>201.79956800775597</c:v>
                </c:pt>
                <c:pt idx="1045">
                  <c:v>201.83690500089085</c:v>
                </c:pt>
                <c:pt idx="1046">
                  <c:v>201.88162168685142</c:v>
                </c:pt>
                <c:pt idx="1047">
                  <c:v>201.9365871679579</c:v>
                </c:pt>
                <c:pt idx="1048">
                  <c:v>202.0067220546365</c:v>
                </c:pt>
                <c:pt idx="1049">
                  <c:v>202.10025164581657</c:v>
                </c:pt>
                <c:pt idx="1050">
                  <c:v>202.22706525879335</c:v>
                </c:pt>
                <c:pt idx="1051">
                  <c:v>202.3704208133513</c:v>
                </c:pt>
                <c:pt idx="1052">
                  <c:v>202.45523049193636</c:v>
                </c:pt>
                <c:pt idx="1053">
                  <c:v>202.53979375208345</c:v>
                </c:pt>
                <c:pt idx="1054">
                  <c:v>202.65440021772542</c:v>
                </c:pt>
                <c:pt idx="1055">
                  <c:v>202.72198702067806</c:v>
                </c:pt>
                <c:pt idx="1056">
                  <c:v>202.72198702067851</c:v>
                </c:pt>
                <c:pt idx="1057">
                  <c:v>202.73773051213169</c:v>
                </c:pt>
                <c:pt idx="1058">
                  <c:v>202.75346540856083</c:v>
                </c:pt>
                <c:pt idx="1059">
                  <c:v>202.77817457057822</c:v>
                </c:pt>
                <c:pt idx="1060">
                  <c:v>202.77817457057864</c:v>
                </c:pt>
                <c:pt idx="1061">
                  <c:v>202.80674756558193</c:v>
                </c:pt>
                <c:pt idx="1062">
                  <c:v>202.83264225451055</c:v>
                </c:pt>
                <c:pt idx="1063">
                  <c:v>202.86369503770067</c:v>
                </c:pt>
                <c:pt idx="1064">
                  <c:v>202.89969712769778</c:v>
                </c:pt>
                <c:pt idx="1065">
                  <c:v>202.94281509662505</c:v>
                </c:pt>
                <c:pt idx="1066">
                  <c:v>202.9958154909078</c:v>
                </c:pt>
                <c:pt idx="1067">
                  <c:v>203.06344304235054</c:v>
                </c:pt>
                <c:pt idx="1068">
                  <c:v>203.15362904186247</c:v>
                </c:pt>
                <c:pt idx="1069">
                  <c:v>203.27590904773342</c:v>
                </c:pt>
                <c:pt idx="1070">
                  <c:v>203.41413839950943</c:v>
                </c:pt>
                <c:pt idx="1071">
                  <c:v>203.49591501287952</c:v>
                </c:pt>
                <c:pt idx="1072">
                  <c:v>203.57745402196261</c:v>
                </c:pt>
                <c:pt idx="1073">
                  <c:v>203.68796225007608</c:v>
                </c:pt>
                <c:pt idx="1074">
                  <c:v>203.75306364003868</c:v>
                </c:pt>
                <c:pt idx="1075">
                  <c:v>203.75306364003953</c:v>
                </c:pt>
                <c:pt idx="1076">
                  <c:v>203.76824426319476</c:v>
                </c:pt>
                <c:pt idx="1077">
                  <c:v>203.78341659859765</c:v>
                </c:pt>
                <c:pt idx="1078">
                  <c:v>203.80724326438087</c:v>
                </c:pt>
                <c:pt idx="1079">
                  <c:v>203.80724326438173</c:v>
                </c:pt>
                <c:pt idx="1080">
                  <c:v>203.83479479606919</c:v>
                </c:pt>
                <c:pt idx="1081">
                  <c:v>203.85976366751484</c:v>
                </c:pt>
                <c:pt idx="1082">
                  <c:v>203.88970625402246</c:v>
                </c:pt>
                <c:pt idx="1083">
                  <c:v>203.92442120661261</c:v>
                </c:pt>
                <c:pt idx="1084">
                  <c:v>203.96599765623523</c:v>
                </c:pt>
                <c:pt idx="1085">
                  <c:v>204.01710325521339</c:v>
                </c:pt>
                <c:pt idx="1086">
                  <c:v>204.08231313686619</c:v>
                </c:pt>
                <c:pt idx="1087">
                  <c:v>204.16927508405442</c:v>
                </c:pt>
                <c:pt idx="1088">
                  <c:v>204.25315741800807</c:v>
                </c:pt>
                <c:pt idx="1089">
                  <c:v>204.25315741800893</c:v>
                </c:pt>
                <c:pt idx="1090">
                  <c:v>204.25899274396002</c:v>
                </c:pt>
                <c:pt idx="1091">
                  <c:v>204.25899274396082</c:v>
                </c:pt>
                <c:pt idx="1092">
                  <c:v>204.26482682290273</c:v>
                </c:pt>
                <c:pt idx="1093">
                  <c:v>204.27065965510189</c:v>
                </c:pt>
                <c:pt idx="1094">
                  <c:v>204.27384091785271</c:v>
                </c:pt>
                <c:pt idx="1095">
                  <c:v>204.27384091785353</c:v>
                </c:pt>
                <c:pt idx="1096">
                  <c:v>204.285501483563</c:v>
                </c:pt>
                <c:pt idx="1097">
                  <c:v>204.297157066079</c:v>
                </c:pt>
                <c:pt idx="1098">
                  <c:v>204.32045329004816</c:v>
                </c:pt>
                <c:pt idx="1099">
                  <c:v>204.34857188723669</c:v>
                </c:pt>
                <c:pt idx="1100">
                  <c:v>204.38091091051183</c:v>
                </c:pt>
                <c:pt idx="1101">
                  <c:v>204.41935084928653</c:v>
                </c:pt>
                <c:pt idx="1102">
                  <c:v>204.46612174785281</c:v>
                </c:pt>
                <c:pt idx="1103">
                  <c:v>204.52502493286912</c:v>
                </c:pt>
                <c:pt idx="1104">
                  <c:v>204.6024222006794</c:v>
                </c:pt>
                <c:pt idx="1105">
                  <c:v>204.7078553026619</c:v>
                </c:pt>
                <c:pt idx="1106">
                  <c:v>204.7472966877003</c:v>
                </c:pt>
                <c:pt idx="1107">
                  <c:v>204.74729668770109</c:v>
                </c:pt>
                <c:pt idx="1108">
                  <c:v>204.76194876519682</c:v>
                </c:pt>
                <c:pt idx="1109">
                  <c:v>204.77659283570935</c:v>
                </c:pt>
                <c:pt idx="1110">
                  <c:v>204.79953858401367</c:v>
                </c:pt>
                <c:pt idx="1111">
                  <c:v>204.79953858401447</c:v>
                </c:pt>
                <c:pt idx="1112">
                  <c:v>204.8261018286706</c:v>
                </c:pt>
                <c:pt idx="1113">
                  <c:v>204.8501788032759</c:v>
                </c:pt>
                <c:pt idx="1114">
                  <c:v>204.87905094824595</c:v>
                </c:pt>
                <c:pt idx="1115">
                  <c:v>204.91252510043759</c:v>
                </c:pt>
                <c:pt idx="1116">
                  <c:v>204.95261552270549</c:v>
                </c:pt>
                <c:pt idx="1117">
                  <c:v>205.00189463822363</c:v>
                </c:pt>
                <c:pt idx="1118">
                  <c:v>205.06477414600369</c:v>
                </c:pt>
                <c:pt idx="1119">
                  <c:v>205.14862865230228</c:v>
                </c:pt>
                <c:pt idx="1120">
                  <c:v>205.2623235489398</c:v>
                </c:pt>
                <c:pt idx="1121">
                  <c:v>205.39084410881179</c:v>
                </c:pt>
                <c:pt idx="1122">
                  <c:v>205.46687576101354</c:v>
                </c:pt>
                <c:pt idx="1123">
                  <c:v>205.47610112283661</c:v>
                </c:pt>
                <c:pt idx="1124">
                  <c:v>205.47610112283738</c:v>
                </c:pt>
                <c:pt idx="1125">
                  <c:v>205.55188506351649</c:v>
                </c:pt>
                <c:pt idx="1126">
                  <c:v>205.62744881638409</c:v>
                </c:pt>
                <c:pt idx="1127">
                  <c:v>205.70593593622445</c:v>
                </c:pt>
                <c:pt idx="1128">
                  <c:v>205.70593593622522</c:v>
                </c:pt>
                <c:pt idx="1129">
                  <c:v>205.72168420792818</c:v>
                </c:pt>
                <c:pt idx="1130">
                  <c:v>205.73742288676263</c:v>
                </c:pt>
                <c:pt idx="1131">
                  <c:v>205.75631058630907</c:v>
                </c:pt>
                <c:pt idx="1132">
                  <c:v>205.75631058630998</c:v>
                </c:pt>
                <c:pt idx="1133">
                  <c:v>205.78211901866098</c:v>
                </c:pt>
                <c:pt idx="1134">
                  <c:v>205.80532328008039</c:v>
                </c:pt>
                <c:pt idx="1135">
                  <c:v>205.83320029484031</c:v>
                </c:pt>
                <c:pt idx="1136">
                  <c:v>205.8655141933682</c:v>
                </c:pt>
                <c:pt idx="1137">
                  <c:v>205.90422502532445</c:v>
                </c:pt>
                <c:pt idx="1138">
                  <c:v>205.95181838509552</c:v>
                </c:pt>
                <c:pt idx="1139">
                  <c:v>206.01256532831519</c:v>
                </c:pt>
                <c:pt idx="1140">
                  <c:v>206.09360116271986</c:v>
                </c:pt>
                <c:pt idx="1141">
                  <c:v>206.20344000683633</c:v>
                </c:pt>
                <c:pt idx="1142">
                  <c:v>206.32731629457714</c:v>
                </c:pt>
                <c:pt idx="1143">
                  <c:v>206.40051201068246</c:v>
                </c:pt>
                <c:pt idx="1144">
                  <c:v>206.47349539271821</c:v>
                </c:pt>
                <c:pt idx="1145">
                  <c:v>206.57251451015151</c:v>
                </c:pt>
                <c:pt idx="1146">
                  <c:v>206.63031826725012</c:v>
                </c:pt>
                <c:pt idx="1147">
                  <c:v>206.63031826725089</c:v>
                </c:pt>
                <c:pt idx="1148">
                  <c:v>206.64393458677966</c:v>
                </c:pt>
                <c:pt idx="1149">
                  <c:v>206.65754346901912</c:v>
                </c:pt>
                <c:pt idx="1150">
                  <c:v>206.67889348668388</c:v>
                </c:pt>
                <c:pt idx="1151">
                  <c:v>206.67889348668464</c:v>
                </c:pt>
                <c:pt idx="1152">
                  <c:v>206.70359511741358</c:v>
                </c:pt>
                <c:pt idx="1153">
                  <c:v>206.72598037266039</c:v>
                </c:pt>
                <c:pt idx="1154">
                  <c:v>206.75282495130054</c:v>
                </c:pt>
                <c:pt idx="1155">
                  <c:v>206.78394811201838</c:v>
                </c:pt>
                <c:pt idx="1156">
                  <c:v>206.82122292131683</c:v>
                </c:pt>
                <c:pt idx="1157">
                  <c:v>206.86704105750064</c:v>
                </c:pt>
                <c:pt idx="1158">
                  <c:v>206.92550439253097</c:v>
                </c:pt>
                <c:pt idx="1159">
                  <c:v>207.00346957835171</c:v>
                </c:pt>
                <c:pt idx="1160">
                  <c:v>207.10917941591646</c:v>
                </c:pt>
                <c:pt idx="1161">
                  <c:v>207.22867392648118</c:v>
                </c:pt>
                <c:pt idx="1162">
                  <c:v>207.29936592495233</c:v>
                </c:pt>
                <c:pt idx="1163">
                  <c:v>207.36985252979076</c:v>
                </c:pt>
                <c:pt idx="1164">
                  <c:v>207.46538290797966</c:v>
                </c:pt>
                <c:pt idx="1165">
                  <c:v>207.52161859600554</c:v>
                </c:pt>
                <c:pt idx="1166">
                  <c:v>207.52161859600625</c:v>
                </c:pt>
                <c:pt idx="1167">
                  <c:v>207.53474187501865</c:v>
                </c:pt>
                <c:pt idx="1168">
                  <c:v>207.547857989432</c:v>
                </c:pt>
                <c:pt idx="1169">
                  <c:v>207.56845747591089</c:v>
                </c:pt>
                <c:pt idx="1170">
                  <c:v>207.5684574759116</c:v>
                </c:pt>
                <c:pt idx="1171">
                  <c:v>207.59227523326294</c:v>
                </c:pt>
                <c:pt idx="1172">
                  <c:v>207.61386020260957</c:v>
                </c:pt>
                <c:pt idx="1173">
                  <c:v>207.63974488526546</c:v>
                </c:pt>
                <c:pt idx="1174">
                  <c:v>207.66975518700551</c:v>
                </c:pt>
                <c:pt idx="1175">
                  <c:v>207.70569714567037</c:v>
                </c:pt>
                <c:pt idx="1176">
                  <c:v>207.74987691837254</c:v>
                </c:pt>
                <c:pt idx="1177">
                  <c:v>207.80624967415207</c:v>
                </c:pt>
                <c:pt idx="1178">
                  <c:v>207.88142685093084</c:v>
                </c:pt>
                <c:pt idx="1179">
                  <c:v>207.98335662927104</c:v>
                </c:pt>
                <c:pt idx="1180">
                  <c:v>208.09857891191629</c:v>
                </c:pt>
                <c:pt idx="1181">
                  <c:v>208.1667437326544</c:v>
                </c:pt>
                <c:pt idx="1182">
                  <c:v>208.23471050151235</c:v>
                </c:pt>
                <c:pt idx="1183">
                  <c:v>208.32682546894202</c:v>
                </c:pt>
                <c:pt idx="1184">
                  <c:v>208.38106524988692</c:v>
                </c:pt>
                <c:pt idx="1185">
                  <c:v>208.3810652498876</c:v>
                </c:pt>
                <c:pt idx="1186">
                  <c:v>208.39371929338989</c:v>
                </c:pt>
                <c:pt idx="1187">
                  <c:v>208.40636642848358</c:v>
                </c:pt>
                <c:pt idx="1188">
                  <c:v>208.42622982731837</c:v>
                </c:pt>
                <c:pt idx="1189">
                  <c:v>208.42622982731908</c:v>
                </c:pt>
                <c:pt idx="1190">
                  <c:v>208.4491960283658</c:v>
                </c:pt>
                <c:pt idx="1191">
                  <c:v>208.47000926735694</c:v>
                </c:pt>
                <c:pt idx="1192">
                  <c:v>208.49496849691778</c:v>
                </c:pt>
                <c:pt idx="1193">
                  <c:v>208.52390584665039</c:v>
                </c:pt>
                <c:pt idx="1194">
                  <c:v>208.55856278752773</c:v>
                </c:pt>
                <c:pt idx="1195">
                  <c:v>208.60116303072155</c:v>
                </c:pt>
                <c:pt idx="1196">
                  <c:v>208.65552034842727</c:v>
                </c:pt>
                <c:pt idx="1197">
                  <c:v>208.72800981824457</c:v>
                </c:pt>
                <c:pt idx="1198">
                  <c:v>208.82629540515239</c:v>
                </c:pt>
                <c:pt idx="1199">
                  <c:v>208.93739796521987</c:v>
                </c:pt>
                <c:pt idx="1200">
                  <c:v>209.00312548850408</c:v>
                </c:pt>
                <c:pt idx="1201">
                  <c:v>209.06866204179173</c:v>
                </c:pt>
                <c:pt idx="1202">
                  <c:v>209.15748346309496</c:v>
                </c:pt>
                <c:pt idx="1203">
                  <c:v>209.20976094223158</c:v>
                </c:pt>
                <c:pt idx="1204">
                  <c:v>209.20976094223226</c:v>
                </c:pt>
                <c:pt idx="1205">
                  <c:v>209.22196257520753</c:v>
                </c:pt>
                <c:pt idx="1206">
                  <c:v>209.23415754675901</c:v>
                </c:pt>
                <c:pt idx="1207">
                  <c:v>209.25331097915421</c:v>
                </c:pt>
                <c:pt idx="1208">
                  <c:v>209.25331097915486</c:v>
                </c:pt>
                <c:pt idx="1209">
                  <c:v>209.27545610798316</c:v>
                </c:pt>
                <c:pt idx="1210">
                  <c:v>209.29552521703056</c:v>
                </c:pt>
                <c:pt idx="1211">
                  <c:v>209.31959209651791</c:v>
                </c:pt>
                <c:pt idx="1212">
                  <c:v>209.34749487032644</c:v>
                </c:pt>
                <c:pt idx="1213">
                  <c:v>209.38091275223078</c:v>
                </c:pt>
                <c:pt idx="1214">
                  <c:v>209.42198995390859</c:v>
                </c:pt>
                <c:pt idx="1215">
                  <c:v>209.47440390423822</c:v>
                </c:pt>
                <c:pt idx="1216">
                  <c:v>209.54430176846998</c:v>
                </c:pt>
                <c:pt idx="1217">
                  <c:v>209.63907347747244</c:v>
                </c:pt>
                <c:pt idx="1218">
                  <c:v>209.746203736155</c:v>
                </c:pt>
                <c:pt idx="1219">
                  <c:v>209.80958121135677</c:v>
                </c:pt>
                <c:pt idx="1220">
                  <c:v>209.87277454480952</c:v>
                </c:pt>
                <c:pt idx="1221">
                  <c:v>209.95842028245193</c:v>
                </c:pt>
                <c:pt idx="1222">
                  <c:v>210.00883888867398</c:v>
                </c:pt>
                <c:pt idx="1223">
                  <c:v>210.0088388886746</c:v>
                </c:pt>
                <c:pt idx="1224">
                  <c:v>210.02060426843676</c:v>
                </c:pt>
                <c:pt idx="1225">
                  <c:v>210.03236322494575</c:v>
                </c:pt>
                <c:pt idx="1226">
                  <c:v>210.05083208513156</c:v>
                </c:pt>
                <c:pt idx="1227">
                  <c:v>210.05083208513219</c:v>
                </c:pt>
                <c:pt idx="1228">
                  <c:v>210.07218546113182</c:v>
                </c:pt>
                <c:pt idx="1229">
                  <c:v>210.09153703956375</c:v>
                </c:pt>
                <c:pt idx="1230">
                  <c:v>210.11474345952135</c:v>
                </c:pt>
                <c:pt idx="1231">
                  <c:v>210.14164863214828</c:v>
                </c:pt>
                <c:pt idx="1232">
                  <c:v>210.17387173715613</c:v>
                </c:pt>
                <c:pt idx="1233">
                  <c:v>210.21348032820012</c:v>
                </c:pt>
                <c:pt idx="1234">
                  <c:v>210.26402036300445</c:v>
                </c:pt>
                <c:pt idx="1235">
                  <c:v>210.33141923919405</c:v>
                </c:pt>
                <c:pt idx="1236">
                  <c:v>210.42280264887066</c:v>
                </c:pt>
                <c:pt idx="1237">
                  <c:v>210.52610257896231</c:v>
                </c:pt>
                <c:pt idx="1238">
                  <c:v>210.58721400193548</c:v>
                </c:pt>
                <c:pt idx="1239">
                  <c:v>210.64814786733746</c:v>
                </c:pt>
                <c:pt idx="1240">
                  <c:v>210.73073142302772</c:v>
                </c:pt>
                <c:pt idx="1241">
                  <c:v>210.77933133080424</c:v>
                </c:pt>
                <c:pt idx="1242">
                  <c:v>210.77933133080487</c:v>
                </c:pt>
                <c:pt idx="1243">
                  <c:v>210.79067607160044</c:v>
                </c:pt>
                <c:pt idx="1244">
                  <c:v>210.80201461878445</c:v>
                </c:pt>
                <c:pt idx="1245">
                  <c:v>210.81982328464051</c:v>
                </c:pt>
                <c:pt idx="1246">
                  <c:v>210.81982328464113</c:v>
                </c:pt>
                <c:pt idx="1247">
                  <c:v>210.84041324156564</c:v>
                </c:pt>
                <c:pt idx="1248">
                  <c:v>210.85907294951852</c:v>
                </c:pt>
                <c:pt idx="1249">
                  <c:v>210.88144968468984</c:v>
                </c:pt>
                <c:pt idx="1250">
                  <c:v>210.90739293385249</c:v>
                </c:pt>
                <c:pt idx="1251">
                  <c:v>210.92930820030526</c:v>
                </c:pt>
                <c:pt idx="1252">
                  <c:v>210.92930820030588</c:v>
                </c:pt>
                <c:pt idx="1253">
                  <c:v>210.93371742418955</c:v>
                </c:pt>
                <c:pt idx="1254">
                  <c:v>210.93371742419018</c:v>
                </c:pt>
                <c:pt idx="1255">
                  <c:v>210.93812570569625</c:v>
                </c:pt>
                <c:pt idx="1256">
                  <c:v>210.94253304502621</c:v>
                </c:pt>
                <c:pt idx="1257">
                  <c:v>210.94493093591248</c:v>
                </c:pt>
                <c:pt idx="1258">
                  <c:v>210.94493093591311</c:v>
                </c:pt>
                <c:pt idx="1259">
                  <c:v>210.95374176396336</c:v>
                </c:pt>
                <c:pt idx="1260">
                  <c:v>210.96254882616293</c:v>
                </c:pt>
                <c:pt idx="1261">
                  <c:v>210.98015165944753</c:v>
                </c:pt>
                <c:pt idx="1262">
                  <c:v>211.00139532340785</c:v>
                </c:pt>
                <c:pt idx="1263">
                  <c:v>211.02582821729311</c:v>
                </c:pt>
                <c:pt idx="1264">
                  <c:v>211.05487040120002</c:v>
                </c:pt>
                <c:pt idx="1265">
                  <c:v>211.090206958187</c:v>
                </c:pt>
                <c:pt idx="1266">
                  <c:v>211.13470991454224</c:v>
                </c:pt>
                <c:pt idx="1267">
                  <c:v>211.19318593695684</c:v>
                </c:pt>
                <c:pt idx="1268">
                  <c:v>211.272843968096</c:v>
                </c:pt>
                <c:pt idx="1269">
                  <c:v>211.37159615190757</c:v>
                </c:pt>
                <c:pt idx="1270">
                  <c:v>211.43552933586949</c:v>
                </c:pt>
                <c:pt idx="1271">
                  <c:v>211.49926004761801</c:v>
                </c:pt>
                <c:pt idx="1272">
                  <c:v>211.52228604843387</c:v>
                </c:pt>
                <c:pt idx="1273">
                  <c:v>211.52228604843444</c:v>
                </c:pt>
                <c:pt idx="1274">
                  <c:v>211.54128324747958</c:v>
                </c:pt>
                <c:pt idx="1275">
                  <c:v>211.5602624351927</c:v>
                </c:pt>
                <c:pt idx="1276">
                  <c:v>211.56132947468157</c:v>
                </c:pt>
                <c:pt idx="1277">
                  <c:v>211.56132947468217</c:v>
                </c:pt>
                <c:pt idx="1278">
                  <c:v>211.58217591876596</c:v>
                </c:pt>
                <c:pt idx="1279">
                  <c:v>211.60011250662117</c:v>
                </c:pt>
                <c:pt idx="1280">
                  <c:v>211.62188383482751</c:v>
                </c:pt>
                <c:pt idx="1281">
                  <c:v>211.64709274024284</c:v>
                </c:pt>
                <c:pt idx="1282">
                  <c:v>211.67733684260742</c:v>
                </c:pt>
                <c:pt idx="1283">
                  <c:v>211.71456631265605</c:v>
                </c:pt>
                <c:pt idx="1284">
                  <c:v>211.7621686400974</c:v>
                </c:pt>
                <c:pt idx="1285">
                  <c:v>211.82578288754408</c:v>
                </c:pt>
                <c:pt idx="1286">
                  <c:v>211.85447665599497</c:v>
                </c:pt>
                <c:pt idx="1287">
                  <c:v>211.85447665599557</c:v>
                </c:pt>
                <c:pt idx="1288">
                  <c:v>211.94040288225423</c:v>
                </c:pt>
                <c:pt idx="1289">
                  <c:v>212.01924114000096</c:v>
                </c:pt>
                <c:pt idx="1290">
                  <c:v>212.08429231906803</c:v>
                </c:pt>
                <c:pt idx="1291">
                  <c:v>212.14484822183454</c:v>
                </c:pt>
                <c:pt idx="1292">
                  <c:v>212.21400550054497</c:v>
                </c:pt>
                <c:pt idx="1293">
                  <c:v>212.23866761463643</c:v>
                </c:pt>
                <c:pt idx="1294">
                  <c:v>212.238667614637</c:v>
                </c:pt>
                <c:pt idx="1295">
                  <c:v>212.25772629582704</c:v>
                </c:pt>
                <c:pt idx="1296">
                  <c:v>212.27631478165574</c:v>
                </c:pt>
                <c:pt idx="1297">
                  <c:v>212.27631478165631</c:v>
                </c:pt>
                <c:pt idx="1298">
                  <c:v>212.29533632613146</c:v>
                </c:pt>
                <c:pt idx="1299">
                  <c:v>212.31269389834199</c:v>
                </c:pt>
                <c:pt idx="1300">
                  <c:v>212.33347678789281</c:v>
                </c:pt>
                <c:pt idx="1301">
                  <c:v>212.35757641317608</c:v>
                </c:pt>
                <c:pt idx="1302">
                  <c:v>212.3864334105788</c:v>
                </c:pt>
                <c:pt idx="1303">
                  <c:v>212.42189846914107</c:v>
                </c:pt>
                <c:pt idx="1304">
                  <c:v>212.46714047101213</c:v>
                </c:pt>
                <c:pt idx="1305">
                  <c:v>212.52745901396901</c:v>
                </c:pt>
                <c:pt idx="1306">
                  <c:v>212.60926222257686</c:v>
                </c:pt>
                <c:pt idx="1307">
                  <c:v>212.70190174049432</c:v>
                </c:pt>
                <c:pt idx="1308">
                  <c:v>212.75676064877047</c:v>
                </c:pt>
                <c:pt idx="1309">
                  <c:v>212.81145996464332</c:v>
                </c:pt>
                <c:pt idx="1310">
                  <c:v>212.88553013171642</c:v>
                </c:pt>
                <c:pt idx="1311">
                  <c:v>212.92944271105637</c:v>
                </c:pt>
                <c:pt idx="1312">
                  <c:v>212.92944271105696</c:v>
                </c:pt>
                <c:pt idx="1313">
                  <c:v>212.93960963701241</c:v>
                </c:pt>
                <c:pt idx="1314">
                  <c:v>212.94977101454623</c:v>
                </c:pt>
                <c:pt idx="1315">
                  <c:v>212.96574506083658</c:v>
                </c:pt>
                <c:pt idx="1316">
                  <c:v>212.96574506083712</c:v>
                </c:pt>
                <c:pt idx="1317">
                  <c:v>212.98420408289732</c:v>
                </c:pt>
                <c:pt idx="1318">
                  <c:v>213.00093310409281</c:v>
                </c:pt>
                <c:pt idx="1319">
                  <c:v>213.02099442968793</c:v>
                </c:pt>
                <c:pt idx="1320">
                  <c:v>213.04425324615309</c:v>
                </c:pt>
                <c:pt idx="1321">
                  <c:v>213.07210925627103</c:v>
                </c:pt>
                <c:pt idx="1322">
                  <c:v>213.10634980402338</c:v>
                </c:pt>
                <c:pt idx="1323">
                  <c:v>213.15004025451304</c:v>
                </c:pt>
                <c:pt idx="1324">
                  <c:v>213.20830465890558</c:v>
                </c:pt>
                <c:pt idx="1325">
                  <c:v>213.28730306695815</c:v>
                </c:pt>
                <c:pt idx="1326">
                  <c:v>213.37660347453539</c:v>
                </c:pt>
                <c:pt idx="1327">
                  <c:v>213.42943304831454</c:v>
                </c:pt>
                <c:pt idx="1328">
                  <c:v>213.48210912661844</c:v>
                </c:pt>
                <c:pt idx="1329">
                  <c:v>213.55350073234277</c:v>
                </c:pt>
                <c:pt idx="1330">
                  <c:v>213.59551340946985</c:v>
                </c:pt>
                <c:pt idx="1331">
                  <c:v>213.59551340947041</c:v>
                </c:pt>
                <c:pt idx="1332">
                  <c:v>213.60532065548011</c:v>
                </c:pt>
                <c:pt idx="1333">
                  <c:v>213.61512254727364</c:v>
                </c:pt>
                <c:pt idx="1334">
                  <c:v>213.63051793124578</c:v>
                </c:pt>
                <c:pt idx="1335">
                  <c:v>213.63051793124629</c:v>
                </c:pt>
                <c:pt idx="1336">
                  <c:v>213.64831747861354</c:v>
                </c:pt>
                <c:pt idx="1337">
                  <c:v>213.66444836183447</c:v>
                </c:pt>
                <c:pt idx="1338">
                  <c:v>213.68379253297945</c:v>
                </c:pt>
                <c:pt idx="1339">
                  <c:v>213.70621987484259</c:v>
                </c:pt>
                <c:pt idx="1340">
                  <c:v>213.73308009163924</c:v>
                </c:pt>
                <c:pt idx="1341">
                  <c:v>213.76609663818186</c:v>
                </c:pt>
                <c:pt idx="1342">
                  <c:v>213.80822532782707</c:v>
                </c:pt>
                <c:pt idx="1343">
                  <c:v>213.86440707502859</c:v>
                </c:pt>
                <c:pt idx="1344">
                  <c:v>213.9405816038082</c:v>
                </c:pt>
                <c:pt idx="1345">
                  <c:v>214.0266891451902</c:v>
                </c:pt>
                <c:pt idx="1346">
                  <c:v>214.07762960816169</c:v>
                </c:pt>
                <c:pt idx="1347">
                  <c:v>214.12842206530297</c:v>
                </c:pt>
                <c:pt idx="1348">
                  <c:v>214.19726108183664</c:v>
                </c:pt>
                <c:pt idx="1349">
                  <c:v>214.23777459322889</c:v>
                </c:pt>
                <c:pt idx="1350">
                  <c:v>214.2377745932294</c:v>
                </c:pt>
                <c:pt idx="1351">
                  <c:v>214.24723121498764</c:v>
                </c:pt>
                <c:pt idx="1352">
                  <c:v>214.25668267394303</c:v>
                </c:pt>
                <c:pt idx="1353">
                  <c:v>214.27152767619296</c:v>
                </c:pt>
                <c:pt idx="1354">
                  <c:v>214.27152767619347</c:v>
                </c:pt>
                <c:pt idx="1355">
                  <c:v>214.28869084196512</c:v>
                </c:pt>
                <c:pt idx="1356">
                  <c:v>214.30424500097845</c:v>
                </c:pt>
                <c:pt idx="1357">
                  <c:v>214.32289756539998</c:v>
                </c:pt>
                <c:pt idx="1358">
                  <c:v>214.34452306963411</c:v>
                </c:pt>
                <c:pt idx="1359">
                  <c:v>214.37042296332072</c:v>
                </c:pt>
                <c:pt idx="1360">
                  <c:v>214.40225908436946</c:v>
                </c:pt>
                <c:pt idx="1361">
                  <c:v>214.44288157044554</c:v>
                </c:pt>
                <c:pt idx="1362">
                  <c:v>214.49705468884906</c:v>
                </c:pt>
                <c:pt idx="1363">
                  <c:v>214.57050579230716</c:v>
                </c:pt>
                <c:pt idx="1364">
                  <c:v>214.65353471262253</c:v>
                </c:pt>
                <c:pt idx="1365">
                  <c:v>214.70265386957522</c:v>
                </c:pt>
                <c:pt idx="1366">
                  <c:v>214.75163031252038</c:v>
                </c:pt>
                <c:pt idx="1367">
                  <c:v>214.818008109733</c:v>
                </c:pt>
                <c:pt idx="1368">
                  <c:v>214.85706702861808</c:v>
                </c:pt>
                <c:pt idx="1369">
                  <c:v>214.85706702861853</c:v>
                </c:pt>
                <c:pt idx="1370">
                  <c:v>214.86618555318776</c:v>
                </c:pt>
                <c:pt idx="1371">
                  <c:v>214.87529909953528</c:v>
                </c:pt>
                <c:pt idx="1372">
                  <c:v>214.88961339218704</c:v>
                </c:pt>
                <c:pt idx="1373">
                  <c:v>214.88961339218756</c:v>
                </c:pt>
                <c:pt idx="1374">
                  <c:v>214.90616293725066</c:v>
                </c:pt>
                <c:pt idx="1375">
                  <c:v>214.92116099409287</c:v>
                </c:pt>
                <c:pt idx="1376">
                  <c:v>214.93914668252754</c:v>
                </c:pt>
                <c:pt idx="1377">
                  <c:v>214.95999902086396</c:v>
                </c:pt>
                <c:pt idx="1378">
                  <c:v>214.98497292959189</c:v>
                </c:pt>
                <c:pt idx="1379">
                  <c:v>215.01567083236674</c:v>
                </c:pt>
                <c:pt idx="1380">
                  <c:v>215.05484096881318</c:v>
                </c:pt>
                <c:pt idx="1381">
                  <c:v>215.10707727393211</c:v>
                </c:pt>
                <c:pt idx="1382">
                  <c:v>215.1779023273979</c:v>
                </c:pt>
                <c:pt idx="1383">
                  <c:v>215.2579627301042</c:v>
                </c:pt>
                <c:pt idx="1384">
                  <c:v>215.30532572691783</c:v>
                </c:pt>
                <c:pt idx="1385">
                  <c:v>215.35255111223137</c:v>
                </c:pt>
                <c:pt idx="1386">
                  <c:v>215.41655571436618</c:v>
                </c:pt>
                <c:pt idx="1387">
                  <c:v>215.45422145780591</c:v>
                </c:pt>
                <c:pt idx="1388">
                  <c:v>215.45422145780637</c:v>
                </c:pt>
                <c:pt idx="1389">
                  <c:v>215.4630139678429</c:v>
                </c:pt>
                <c:pt idx="1390">
                  <c:v>215.47180167764432</c:v>
                </c:pt>
                <c:pt idx="1391">
                  <c:v>215.48560424271591</c:v>
                </c:pt>
                <c:pt idx="1392">
                  <c:v>215.48560424271636</c:v>
                </c:pt>
                <c:pt idx="1393">
                  <c:v>215.50156209551179</c:v>
                </c:pt>
                <c:pt idx="1394">
                  <c:v>215.51602393068796</c:v>
                </c:pt>
                <c:pt idx="1395">
                  <c:v>215.53336658191191</c:v>
                </c:pt>
                <c:pt idx="1396">
                  <c:v>215.55347339309859</c:v>
                </c:pt>
                <c:pt idx="1397">
                  <c:v>215.57755441842147</c:v>
                </c:pt>
                <c:pt idx="1398">
                  <c:v>215.60715479133128</c:v>
                </c:pt>
                <c:pt idx="1399">
                  <c:v>215.64492449599194</c:v>
                </c:pt>
                <c:pt idx="1400">
                  <c:v>215.69529322410298</c:v>
                </c:pt>
                <c:pt idx="1401">
                  <c:v>215.76358610226276</c:v>
                </c:pt>
                <c:pt idx="1402">
                  <c:v>215.8407841035995</c:v>
                </c:pt>
                <c:pt idx="1403">
                  <c:v>215.88645371785637</c:v>
                </c:pt>
                <c:pt idx="1404">
                  <c:v>215.93199064072181</c:v>
                </c:pt>
                <c:pt idx="1405">
                  <c:v>215.97506237323748</c:v>
                </c:pt>
                <c:pt idx="1406">
                  <c:v>215.97506237323796</c:v>
                </c:pt>
                <c:pt idx="1407">
                  <c:v>215.97839268035602</c:v>
                </c:pt>
                <c:pt idx="1408">
                  <c:v>215.97839268035645</c:v>
                </c:pt>
                <c:pt idx="1409">
                  <c:v>215.98172227579803</c:v>
                </c:pt>
                <c:pt idx="1410">
                  <c:v>215.98505115971523</c:v>
                </c:pt>
                <c:pt idx="1411">
                  <c:v>215.98686470055924</c:v>
                </c:pt>
                <c:pt idx="1412">
                  <c:v>215.98686470055972</c:v>
                </c:pt>
                <c:pt idx="1413">
                  <c:v>215.99351955941563</c:v>
                </c:pt>
                <c:pt idx="1414">
                  <c:v>216.00017157432939</c:v>
                </c:pt>
                <c:pt idx="1415">
                  <c:v>216.01346707719134</c:v>
                </c:pt>
                <c:pt idx="1416">
                  <c:v>216.02951464906582</c:v>
                </c:pt>
                <c:pt idx="1417">
                  <c:v>216.03002262829565</c:v>
                </c:pt>
                <c:pt idx="1418">
                  <c:v>216.03002262829614</c:v>
                </c:pt>
                <c:pt idx="1419">
                  <c:v>216.04331737722251</c:v>
                </c:pt>
                <c:pt idx="1420">
                  <c:v>216.05660074440974</c:v>
                </c:pt>
                <c:pt idx="1421">
                  <c:v>216.06028250792369</c:v>
                </c:pt>
                <c:pt idx="1422">
                  <c:v>216.06028250792417</c:v>
                </c:pt>
                <c:pt idx="1423">
                  <c:v>216.07625738377368</c:v>
                </c:pt>
                <c:pt idx="1424">
                  <c:v>216.09016865855352</c:v>
                </c:pt>
                <c:pt idx="1425">
                  <c:v>216.10700598039389</c:v>
                </c:pt>
                <c:pt idx="1426">
                  <c:v>216.12650767702686</c:v>
                </c:pt>
                <c:pt idx="1427">
                  <c:v>216.1498948982655</c:v>
                </c:pt>
                <c:pt idx="1428">
                  <c:v>216.17867385310035</c:v>
                </c:pt>
                <c:pt idx="1429">
                  <c:v>216.21545301734818</c:v>
                </c:pt>
                <c:pt idx="1430">
                  <c:v>216.26457915056125</c:v>
                </c:pt>
                <c:pt idx="1431">
                  <c:v>216.33107239692805</c:v>
                </c:pt>
                <c:pt idx="1432">
                  <c:v>216.40534362519344</c:v>
                </c:pt>
                <c:pt idx="1433">
                  <c:v>216.44902575258669</c:v>
                </c:pt>
                <c:pt idx="1434">
                  <c:v>216.49258196392316</c:v>
                </c:pt>
                <c:pt idx="1435">
                  <c:v>216.55192192981985</c:v>
                </c:pt>
                <c:pt idx="1436">
                  <c:v>216.58523972057566</c:v>
                </c:pt>
                <c:pt idx="1437">
                  <c:v>216.58523972057611</c:v>
                </c:pt>
                <c:pt idx="1438">
                  <c:v>216.59343309523703</c:v>
                </c:pt>
                <c:pt idx="1439">
                  <c:v>216.60162198672356</c:v>
                </c:pt>
                <c:pt idx="1440">
                  <c:v>216.6144185653709</c:v>
                </c:pt>
                <c:pt idx="1441">
                  <c:v>216.61441856537132</c:v>
                </c:pt>
                <c:pt idx="1442">
                  <c:v>216.62925798863148</c:v>
                </c:pt>
                <c:pt idx="1443">
                  <c:v>216.64270406112149</c:v>
                </c:pt>
                <c:pt idx="1444">
                  <c:v>216.65882920173647</c:v>
                </c:pt>
                <c:pt idx="1445">
                  <c:v>216.67422374431416</c:v>
                </c:pt>
                <c:pt idx="1446">
                  <c:v>216.67422374431459</c:v>
                </c:pt>
                <c:pt idx="1447">
                  <c:v>216.692899599882</c:v>
                </c:pt>
                <c:pt idx="1448">
                  <c:v>216.71155202344033</c:v>
                </c:pt>
                <c:pt idx="1449">
                  <c:v>216.74510185660714</c:v>
                </c:pt>
                <c:pt idx="1450">
                  <c:v>216.78459051492226</c:v>
                </c:pt>
                <c:pt idx="1451">
                  <c:v>216.83930458973975</c:v>
                </c:pt>
                <c:pt idx="1452">
                  <c:v>216.91021394571425</c:v>
                </c:pt>
                <c:pt idx="1453">
                  <c:v>216.95905026069934</c:v>
                </c:pt>
                <c:pt idx="1454">
                  <c:v>217.00772376803241</c:v>
                </c:pt>
                <c:pt idx="1455">
                  <c:v>217.06580817988311</c:v>
                </c:pt>
                <c:pt idx="1456">
                  <c:v>217.12060535093593</c:v>
                </c:pt>
                <c:pt idx="1457">
                  <c:v>217.12060535093636</c:v>
                </c:pt>
                <c:pt idx="1458">
                  <c:v>217.13517368111451</c:v>
                </c:pt>
                <c:pt idx="1459">
                  <c:v>217.14873974434985</c:v>
                </c:pt>
                <c:pt idx="1460">
                  <c:v>217.14873974435028</c:v>
                </c:pt>
                <c:pt idx="1461">
                  <c:v>217.16327968756329</c:v>
                </c:pt>
                <c:pt idx="1462">
                  <c:v>217.17623288058198</c:v>
                </c:pt>
                <c:pt idx="1463">
                  <c:v>217.19182774781316</c:v>
                </c:pt>
                <c:pt idx="1464">
                  <c:v>217.20990081163205</c:v>
                </c:pt>
                <c:pt idx="1465">
                  <c:v>217.23155859369325</c:v>
                </c:pt>
                <c:pt idx="1466">
                  <c:v>217.25819317427732</c:v>
                </c:pt>
                <c:pt idx="1467">
                  <c:v>217.29220202713026</c:v>
                </c:pt>
                <c:pt idx="1468">
                  <c:v>217.33758750092156</c:v>
                </c:pt>
                <c:pt idx="1469">
                  <c:v>217.39907911081659</c:v>
                </c:pt>
                <c:pt idx="1470">
                  <c:v>217.46822526757776</c:v>
                </c:pt>
                <c:pt idx="1471">
                  <c:v>217.50902138895447</c:v>
                </c:pt>
                <c:pt idx="1472">
                  <c:v>217.54969939855889</c:v>
                </c:pt>
                <c:pt idx="1473">
                  <c:v>217.60496138740544</c:v>
                </c:pt>
                <c:pt idx="1474">
                  <c:v>217.63683093617405</c:v>
                </c:pt>
                <c:pt idx="1475">
                  <c:v>217.63683093617448</c:v>
                </c:pt>
                <c:pt idx="1476">
                  <c:v>217.64443983736902</c:v>
                </c:pt>
                <c:pt idx="1477">
                  <c:v>217.65204458015481</c:v>
                </c:pt>
                <c:pt idx="1478">
                  <c:v>217.66396056708433</c:v>
                </c:pt>
                <c:pt idx="1479">
                  <c:v>217.66396056708473</c:v>
                </c:pt>
                <c:pt idx="1480">
                  <c:v>217.67775673997753</c:v>
                </c:pt>
                <c:pt idx="1481">
                  <c:v>217.69025859729206</c:v>
                </c:pt>
                <c:pt idx="1482">
                  <c:v>217.70525109815324</c:v>
                </c:pt>
                <c:pt idx="1483">
                  <c:v>217.72263314580266</c:v>
                </c:pt>
                <c:pt idx="1484">
                  <c:v>217.74345089185644</c:v>
                </c:pt>
                <c:pt idx="1485">
                  <c:v>217.76904009164164</c:v>
                </c:pt>
                <c:pt idx="1486">
                  <c:v>217.80169167595969</c:v>
                </c:pt>
                <c:pt idx="1487">
                  <c:v>217.84523512570311</c:v>
                </c:pt>
                <c:pt idx="1488">
                  <c:v>217.90427373307432</c:v>
                </c:pt>
                <c:pt idx="1489">
                  <c:v>217.97100940999937</c:v>
                </c:pt>
                <c:pt idx="1490">
                  <c:v>218.01048919070269</c:v>
                </c:pt>
                <c:pt idx="1491">
                  <c:v>218.04985426592381</c:v>
                </c:pt>
                <c:pt idx="1492">
                  <c:v>218.10320629257805</c:v>
                </c:pt>
                <c:pt idx="1493">
                  <c:v>218.13459865972638</c:v>
                </c:pt>
                <c:pt idx="1494">
                  <c:v>218.13459865972678</c:v>
                </c:pt>
                <c:pt idx="1495">
                  <c:v>218.14192786107878</c:v>
                </c:pt>
                <c:pt idx="1496">
                  <c:v>218.14925306106545</c:v>
                </c:pt>
                <c:pt idx="1497">
                  <c:v>218.16075836130128</c:v>
                </c:pt>
                <c:pt idx="1498">
                  <c:v>218.16075836130167</c:v>
                </c:pt>
                <c:pt idx="1499">
                  <c:v>218.17406034410459</c:v>
                </c:pt>
                <c:pt idx="1500">
                  <c:v>218.18611528793033</c:v>
                </c:pt>
                <c:pt idx="1501">
                  <c:v>218.20057159262822</c:v>
                </c:pt>
                <c:pt idx="1502">
                  <c:v>218.21733201618059</c:v>
                </c:pt>
                <c:pt idx="1503">
                  <c:v>218.23740522276245</c:v>
                </c:pt>
                <c:pt idx="1504">
                  <c:v>218.2620791879522</c:v>
                </c:pt>
                <c:pt idx="1505">
                  <c:v>218.29356285681445</c:v>
                </c:pt>
                <c:pt idx="1506">
                  <c:v>218.33554868382879</c:v>
                </c:pt>
                <c:pt idx="1507">
                  <c:v>218.39247553509296</c:v>
                </c:pt>
                <c:pt idx="1508">
                  <c:v>218.45682544519298</c:v>
                </c:pt>
                <c:pt idx="1509">
                  <c:v>218.49489425566424</c:v>
                </c:pt>
                <c:pt idx="1510">
                  <c:v>218.53285245857631</c:v>
                </c:pt>
                <c:pt idx="1511">
                  <c:v>218.58429724533889</c:v>
                </c:pt>
                <c:pt idx="1512">
                  <c:v>218.61457080115051</c:v>
                </c:pt>
                <c:pt idx="1513">
                  <c:v>218.61457080115088</c:v>
                </c:pt>
                <c:pt idx="1514">
                  <c:v>218.6216379318189</c:v>
                </c:pt>
                <c:pt idx="1515">
                  <c:v>218.62870120421536</c:v>
                </c:pt>
                <c:pt idx="1516">
                  <c:v>218.63979525380032</c:v>
                </c:pt>
                <c:pt idx="1517">
                  <c:v>218.63979525380071</c:v>
                </c:pt>
                <c:pt idx="1518">
                  <c:v>218.65262165166911</c:v>
                </c:pt>
                <c:pt idx="1519">
                  <c:v>218.66424559881881</c:v>
                </c:pt>
                <c:pt idx="1520">
                  <c:v>218.67818505136205</c:v>
                </c:pt>
                <c:pt idx="1521">
                  <c:v>218.69434624474064</c:v>
                </c:pt>
                <c:pt idx="1522">
                  <c:v>218.71370178078408</c:v>
                </c:pt>
                <c:pt idx="1523">
                  <c:v>218.73749358696688</c:v>
                </c:pt>
                <c:pt idx="1524">
                  <c:v>218.76785163349447</c:v>
                </c:pt>
                <c:pt idx="1525">
                  <c:v>218.80833636098745</c:v>
                </c:pt>
                <c:pt idx="1526">
                  <c:v>218.86322793060742</c:v>
                </c:pt>
                <c:pt idx="1527">
                  <c:v>218.92527714266407</c:v>
                </c:pt>
                <c:pt idx="1528">
                  <c:v>218.9619848742656</c:v>
                </c:pt>
                <c:pt idx="1529">
                  <c:v>218.99858595290067</c:v>
                </c:pt>
                <c:pt idx="1530">
                  <c:v>219.04819143643766</c:v>
                </c:pt>
                <c:pt idx="1531">
                  <c:v>219.07738068115458</c:v>
                </c:pt>
                <c:pt idx="1532">
                  <c:v>219.07738068115495</c:v>
                </c:pt>
                <c:pt idx="1533">
                  <c:v>219.08419514353545</c:v>
                </c:pt>
                <c:pt idx="1534">
                  <c:v>219.09100588558721</c:v>
                </c:pt>
                <c:pt idx="1535">
                  <c:v>219.10170331358722</c:v>
                </c:pt>
                <c:pt idx="1536">
                  <c:v>219.10170331358759</c:v>
                </c:pt>
                <c:pt idx="1537">
                  <c:v>219.11407113660033</c:v>
                </c:pt>
                <c:pt idx="1538">
                  <c:v>219.12527949686333</c:v>
                </c:pt>
                <c:pt idx="1539">
                  <c:v>219.13872057800731</c:v>
                </c:pt>
                <c:pt idx="1540">
                  <c:v>219.15430396713899</c:v>
                </c:pt>
                <c:pt idx="1541">
                  <c:v>219.17296749347273</c:v>
                </c:pt>
                <c:pt idx="1542">
                  <c:v>219.19590868269347</c:v>
                </c:pt>
                <c:pt idx="1543">
                  <c:v>219.22518135382808</c:v>
                </c:pt>
                <c:pt idx="1544">
                  <c:v>219.26421865365282</c:v>
                </c:pt>
                <c:pt idx="1545">
                  <c:v>219.3171477136782</c:v>
                </c:pt>
                <c:pt idx="1546">
                  <c:v>219.37697849400385</c:v>
                </c:pt>
                <c:pt idx="1547">
                  <c:v>219.4123738163153</c:v>
                </c:pt>
                <c:pt idx="1548">
                  <c:v>219.44766629883938</c:v>
                </c:pt>
                <c:pt idx="1549">
                  <c:v>219.49549824753853</c:v>
                </c:pt>
                <c:pt idx="1550">
                  <c:v>219.52364467252599</c:v>
                </c:pt>
                <c:pt idx="1551">
                  <c:v>219.52364467252633</c:v>
                </c:pt>
                <c:pt idx="1552">
                  <c:v>219.53021549887279</c:v>
                </c:pt>
                <c:pt idx="1553">
                  <c:v>219.53678273790257</c:v>
                </c:pt>
                <c:pt idx="1554">
                  <c:v>219.54709772455109</c:v>
                </c:pt>
                <c:pt idx="1555">
                  <c:v>219.54709772455143</c:v>
                </c:pt>
                <c:pt idx="1556">
                  <c:v>219.5590233649967</c:v>
                </c:pt>
                <c:pt idx="1557">
                  <c:v>219.56983099628096</c:v>
                </c:pt>
                <c:pt idx="1558">
                  <c:v>219.58279152302541</c:v>
                </c:pt>
                <c:pt idx="1559">
                  <c:v>219.59781776477502</c:v>
                </c:pt>
                <c:pt idx="1560">
                  <c:v>219.61581402110843</c:v>
                </c:pt>
                <c:pt idx="1561">
                  <c:v>219.63793500332102</c:v>
                </c:pt>
                <c:pt idx="1562">
                  <c:v>219.66616110163935</c:v>
                </c:pt>
                <c:pt idx="1563">
                  <c:v>219.7038027197425</c:v>
                </c:pt>
                <c:pt idx="1564">
                  <c:v>219.75483943062417</c:v>
                </c:pt>
                <c:pt idx="1565">
                  <c:v>219.78652214245</c:v>
                </c:pt>
                <c:pt idx="1566">
                  <c:v>219.78652214245037</c:v>
                </c:pt>
                <c:pt idx="1567">
                  <c:v>219.78903793203804</c:v>
                </c:pt>
                <c:pt idx="1568">
                  <c:v>219.78903793203841</c:v>
                </c:pt>
                <c:pt idx="1569">
                  <c:v>219.79155318401382</c:v>
                </c:pt>
                <c:pt idx="1570">
                  <c:v>219.79406789849187</c:v>
                </c:pt>
                <c:pt idx="1571">
                  <c:v>219.79543906527769</c:v>
                </c:pt>
                <c:pt idx="1572">
                  <c:v>219.795439065278</c:v>
                </c:pt>
                <c:pt idx="1573">
                  <c:v>219.80046629624047</c:v>
                </c:pt>
                <c:pt idx="1574">
                  <c:v>219.80549137884199</c:v>
                </c:pt>
                <c:pt idx="1575">
                  <c:v>219.81553510263393</c:v>
                </c:pt>
                <c:pt idx="1576">
                  <c:v>219.82765792660533</c:v>
                </c:pt>
                <c:pt idx="1577">
                  <c:v>219.84160026502516</c:v>
                </c:pt>
                <c:pt idx="1578">
                  <c:v>219.85817283998048</c:v>
                </c:pt>
                <c:pt idx="1579">
                  <c:v>219.87833704654074</c:v>
                </c:pt>
                <c:pt idx="1580">
                  <c:v>219.90373166975212</c:v>
                </c:pt>
                <c:pt idx="1581">
                  <c:v>219.93709932828008</c:v>
                </c:pt>
                <c:pt idx="1582">
                  <c:v>219.95395289522659</c:v>
                </c:pt>
                <c:pt idx="1583">
                  <c:v>219.95395289522696</c:v>
                </c:pt>
                <c:pt idx="1584">
                  <c:v>219.96479934617537</c:v>
                </c:pt>
                <c:pt idx="1585">
                  <c:v>219.97563565995591</c:v>
                </c:pt>
                <c:pt idx="1586">
                  <c:v>219.97656688322914</c:v>
                </c:pt>
                <c:pt idx="1587">
                  <c:v>219.97656688322948</c:v>
                </c:pt>
                <c:pt idx="1588">
                  <c:v>219.98862102262464</c:v>
                </c:pt>
                <c:pt idx="1589">
                  <c:v>219.9990109209769</c:v>
                </c:pt>
                <c:pt idx="1590">
                  <c:v>220.01161681542916</c:v>
                </c:pt>
                <c:pt idx="1591">
                  <c:v>220.02621376272805</c:v>
                </c:pt>
                <c:pt idx="1592">
                  <c:v>220.04372521671786</c:v>
                </c:pt>
                <c:pt idx="1593">
                  <c:v>220.06528013564665</c:v>
                </c:pt>
                <c:pt idx="1594">
                  <c:v>220.09283867799203</c:v>
                </c:pt>
                <c:pt idx="1595">
                  <c:v>220.12966437048843</c:v>
                </c:pt>
                <c:pt idx="1596">
                  <c:v>220.17948318536443</c:v>
                </c:pt>
                <c:pt idx="1597">
                  <c:v>220.22381689087874</c:v>
                </c:pt>
                <c:pt idx="1598">
                  <c:v>220.26797788052448</c:v>
                </c:pt>
                <c:pt idx="1599">
                  <c:v>220.31112001021287</c:v>
                </c:pt>
                <c:pt idx="1600">
                  <c:v>220.31456542071768</c:v>
                </c:pt>
                <c:pt idx="1601">
                  <c:v>220.31456542071803</c:v>
                </c:pt>
                <c:pt idx="1602">
                  <c:v>220.3551114607798</c:v>
                </c:pt>
                <c:pt idx="1603">
                  <c:v>220.36887725378861</c:v>
                </c:pt>
                <c:pt idx="1604">
                  <c:v>220.36887725378895</c:v>
                </c:pt>
                <c:pt idx="1605">
                  <c:v>220.37883171071752</c:v>
                </c:pt>
                <c:pt idx="1606">
                  <c:v>220.38877731265578</c:v>
                </c:pt>
                <c:pt idx="1607">
                  <c:v>220.39068274827557</c:v>
                </c:pt>
                <c:pt idx="1608">
                  <c:v>220.39068274827594</c:v>
                </c:pt>
                <c:pt idx="1609">
                  <c:v>220.40224208819657</c:v>
                </c:pt>
                <c:pt idx="1610">
                  <c:v>220.41226392560515</c:v>
                </c:pt>
                <c:pt idx="1611">
                  <c:v>220.42440636748597</c:v>
                </c:pt>
                <c:pt idx="1612">
                  <c:v>220.4384687043619</c:v>
                </c:pt>
                <c:pt idx="1613">
                  <c:v>220.45533536997308</c:v>
                </c:pt>
                <c:pt idx="1614">
                  <c:v>220.47609309865342</c:v>
                </c:pt>
                <c:pt idx="1615">
                  <c:v>220.50262597724188</c:v>
                </c:pt>
                <c:pt idx="1616">
                  <c:v>220.53807247382605</c:v>
                </c:pt>
                <c:pt idx="1617">
                  <c:v>220.5860397349511</c:v>
                </c:pt>
                <c:pt idx="1618">
                  <c:v>220.63954438420964</c:v>
                </c:pt>
                <c:pt idx="1619">
                  <c:v>220.67099371914495</c:v>
                </c:pt>
                <c:pt idx="1620">
                  <c:v>220.70235247885205</c:v>
                </c:pt>
                <c:pt idx="1621">
                  <c:v>220.74509861390271</c:v>
                </c:pt>
                <c:pt idx="1622">
                  <c:v>220.76896622334434</c:v>
                </c:pt>
                <c:pt idx="1623">
                  <c:v>220.76896622334468</c:v>
                </c:pt>
                <c:pt idx="1624">
                  <c:v>220.7748717137344</c:v>
                </c:pt>
                <c:pt idx="1625">
                  <c:v>220.78077397208602</c:v>
                </c:pt>
                <c:pt idx="1626">
                  <c:v>220.78999256869744</c:v>
                </c:pt>
                <c:pt idx="1627">
                  <c:v>220.78999256869776</c:v>
                </c:pt>
                <c:pt idx="1628">
                  <c:v>220.80068605031346</c:v>
                </c:pt>
                <c:pt idx="1629">
                  <c:v>220.8103753072813</c:v>
                </c:pt>
                <c:pt idx="1630">
                  <c:v>220.82199514724181</c:v>
                </c:pt>
                <c:pt idx="1631">
                  <c:v>220.83546695554796</c:v>
                </c:pt>
                <c:pt idx="1632">
                  <c:v>220.85160162527464</c:v>
                </c:pt>
                <c:pt idx="1633">
                  <c:v>220.8714344345056</c:v>
                </c:pt>
                <c:pt idx="1634">
                  <c:v>220.89674101422375</c:v>
                </c:pt>
                <c:pt idx="1635">
                  <c:v>220.93048945707542</c:v>
                </c:pt>
                <c:pt idx="1636">
                  <c:v>220.97624727700551</c:v>
                </c:pt>
                <c:pt idx="1637">
                  <c:v>221.02796920328549</c:v>
                </c:pt>
                <c:pt idx="1638">
                  <c:v>221.05856661126001</c:v>
                </c:pt>
                <c:pt idx="1639">
                  <c:v>221.08907512257881</c:v>
                </c:pt>
                <c:pt idx="1640">
                  <c:v>221.13042428534862</c:v>
                </c:pt>
                <c:pt idx="1641">
                  <c:v>221.15475159420245</c:v>
                </c:pt>
                <c:pt idx="1642">
                  <c:v>221.15475159420279</c:v>
                </c:pt>
                <c:pt idx="1643">
                  <c:v>221.16043198226498</c:v>
                </c:pt>
                <c:pt idx="1644">
                  <c:v>221.16610926911005</c:v>
                </c:pt>
                <c:pt idx="1645">
                  <c:v>221.17502620017029</c:v>
                </c:pt>
                <c:pt idx="1646">
                  <c:v>221.17502620017063</c:v>
                </c:pt>
                <c:pt idx="1647">
                  <c:v>221.18533564964764</c:v>
                </c:pt>
                <c:pt idx="1648">
                  <c:v>221.19467859947858</c:v>
                </c:pt>
                <c:pt idx="1649">
                  <c:v>221.20588267942227</c:v>
                </c:pt>
                <c:pt idx="1650">
                  <c:v>221.21887252245011</c:v>
                </c:pt>
                <c:pt idx="1651">
                  <c:v>221.23442987514898</c:v>
                </c:pt>
                <c:pt idx="1652">
                  <c:v>221.25355295880701</c:v>
                </c:pt>
                <c:pt idx="1653">
                  <c:v>221.27795377525288</c:v>
                </c:pt>
                <c:pt idx="1654">
                  <c:v>221.31049409237602</c:v>
                </c:pt>
                <c:pt idx="1655">
                  <c:v>221.3546141616599</c:v>
                </c:pt>
                <c:pt idx="1656">
                  <c:v>221.40448729150052</c:v>
                </c:pt>
                <c:pt idx="1657">
                  <c:v>221.43399176047555</c:v>
                </c:pt>
                <c:pt idx="1658">
                  <c:v>221.46341050532413</c:v>
                </c:pt>
                <c:pt idx="1659">
                  <c:v>221.50328177155004</c:v>
                </c:pt>
                <c:pt idx="1660">
                  <c:v>221.52674315243294</c:v>
                </c:pt>
                <c:pt idx="1661">
                  <c:v>221.52674315243323</c:v>
                </c:pt>
                <c:pt idx="1662">
                  <c:v>221.53222039544218</c:v>
                </c:pt>
                <c:pt idx="1663">
                  <c:v>221.53769464817174</c:v>
                </c:pt>
                <c:pt idx="1664">
                  <c:v>221.546292902403</c:v>
                </c:pt>
                <c:pt idx="1665">
                  <c:v>221.54629290240328</c:v>
                </c:pt>
                <c:pt idx="1666">
                  <c:v>221.55623375636401</c:v>
                </c:pt>
                <c:pt idx="1667">
                  <c:v>221.56524267139227</c:v>
                </c:pt>
                <c:pt idx="1668">
                  <c:v>221.57604617502935</c:v>
                </c:pt>
                <c:pt idx="1669">
                  <c:v>221.58857159621488</c:v>
                </c:pt>
                <c:pt idx="1670">
                  <c:v>221.60357273170618</c:v>
                </c:pt>
                <c:pt idx="1671">
                  <c:v>221.62201211385178</c:v>
                </c:pt>
                <c:pt idx="1672">
                  <c:v>221.64554053591667</c:v>
                </c:pt>
                <c:pt idx="1673">
                  <c:v>221.67691745010077</c:v>
                </c:pt>
                <c:pt idx="1674">
                  <c:v>221.71946010904372</c:v>
                </c:pt>
                <c:pt idx="1675">
                  <c:v>221.7675501375073</c:v>
                </c:pt>
                <c:pt idx="1676">
                  <c:v>221.79599973949385</c:v>
                </c:pt>
                <c:pt idx="1677">
                  <c:v>221.82436668223477</c:v>
                </c:pt>
                <c:pt idx="1678">
                  <c:v>221.86281244098399</c:v>
                </c:pt>
                <c:pt idx="1679">
                  <c:v>221.88543520513579</c:v>
                </c:pt>
                <c:pt idx="1680">
                  <c:v>221.88543520513608</c:v>
                </c:pt>
                <c:pt idx="1681">
                  <c:v>221.89071662154021</c:v>
                </c:pt>
                <c:pt idx="1682">
                  <c:v>221.89599515457579</c:v>
                </c:pt>
                <c:pt idx="1683">
                  <c:v>221.90428601215334</c:v>
                </c:pt>
                <c:pt idx="1684">
                  <c:v>221.90428601215365</c:v>
                </c:pt>
                <c:pt idx="1685">
                  <c:v>221.91387145454561</c:v>
                </c:pt>
                <c:pt idx="1686">
                  <c:v>221.92255827681402</c:v>
                </c:pt>
                <c:pt idx="1687">
                  <c:v>221.93297552665402</c:v>
                </c:pt>
                <c:pt idx="1688">
                  <c:v>221.94505313107808</c:v>
                </c:pt>
                <c:pt idx="1689">
                  <c:v>221.95951793680285</c:v>
                </c:pt>
                <c:pt idx="1690">
                  <c:v>221.97729806332438</c:v>
                </c:pt>
                <c:pt idx="1691">
                  <c:v>221.99998528415117</c:v>
                </c:pt>
                <c:pt idx="1692">
                  <c:v>222.03024039446495</c:v>
                </c:pt>
                <c:pt idx="1693">
                  <c:v>222.07126204462105</c:v>
                </c:pt>
                <c:pt idx="1694">
                  <c:v>222.11763272015247</c:v>
                </c:pt>
                <c:pt idx="1695">
                  <c:v>222.14506516571981</c:v>
                </c:pt>
                <c:pt idx="1696">
                  <c:v>222.17241790736472</c:v>
                </c:pt>
                <c:pt idx="1697">
                  <c:v>222.20948912217975</c:v>
                </c:pt>
                <c:pt idx="1698">
                  <c:v>222.23130242905785</c:v>
                </c:pt>
                <c:pt idx="1699">
                  <c:v>222.2313024290581</c:v>
                </c:pt>
                <c:pt idx="1700">
                  <c:v>222.23639502097481</c:v>
                </c:pt>
                <c:pt idx="1701">
                  <c:v>222.24148483261075</c:v>
                </c:pt>
                <c:pt idx="1702">
                  <c:v>222.2494792787891</c:v>
                </c:pt>
                <c:pt idx="1703">
                  <c:v>222.24947927878935</c:v>
                </c:pt>
                <c:pt idx="1704">
                  <c:v>222.25872201731349</c:v>
                </c:pt>
                <c:pt idx="1705">
                  <c:v>222.26709826272415</c:v>
                </c:pt>
                <c:pt idx="1706">
                  <c:v>222.27714306870809</c:v>
                </c:pt>
                <c:pt idx="1707">
                  <c:v>222.2887888673292</c:v>
                </c:pt>
                <c:pt idx="1708">
                  <c:v>222.30273651880432</c:v>
                </c:pt>
                <c:pt idx="1709">
                  <c:v>222.319880960078</c:v>
                </c:pt>
                <c:pt idx="1710">
                  <c:v>222.34175705492657</c:v>
                </c:pt>
                <c:pt idx="1711">
                  <c:v>222.37093046863521</c:v>
                </c:pt>
                <c:pt idx="1712">
                  <c:v>222.41048549024632</c:v>
                </c:pt>
                <c:pt idx="1713">
                  <c:v>222.45519828792433</c:v>
                </c:pt>
                <c:pt idx="1714">
                  <c:v>222.4816499463729</c:v>
                </c:pt>
                <c:pt idx="1715">
                  <c:v>222.508024750548</c:v>
                </c:pt>
                <c:pt idx="1716">
                  <c:v>222.54377056812129</c:v>
                </c:pt>
                <c:pt idx="1717">
                  <c:v>222.56480415653908</c:v>
                </c:pt>
                <c:pt idx="1718">
                  <c:v>222.56480415653934</c:v>
                </c:pt>
                <c:pt idx="1719">
                  <c:v>222.56971467454832</c:v>
                </c:pt>
                <c:pt idx="1720">
                  <c:v>222.57462251167905</c:v>
                </c:pt>
                <c:pt idx="1721">
                  <c:v>222.58233114333689</c:v>
                </c:pt>
                <c:pt idx="1722">
                  <c:v>222.58233114333714</c:v>
                </c:pt>
                <c:pt idx="1723">
                  <c:v>222.59124342967127</c:v>
                </c:pt>
                <c:pt idx="1724">
                  <c:v>222.59932020205991</c:v>
                </c:pt>
                <c:pt idx="1725">
                  <c:v>222.60900587972012</c:v>
                </c:pt>
                <c:pt idx="1726">
                  <c:v>222.62023531039046</c:v>
                </c:pt>
                <c:pt idx="1727">
                  <c:v>222.63368429679522</c:v>
                </c:pt>
                <c:pt idx="1728">
                  <c:v>222.65021577965646</c:v>
                </c:pt>
                <c:pt idx="1729">
                  <c:v>222.6656667215359</c:v>
                </c:pt>
                <c:pt idx="1730">
                  <c:v>222.66566672153618</c:v>
                </c:pt>
                <c:pt idx="1731">
                  <c:v>222.66756730631212</c:v>
                </c:pt>
                <c:pt idx="1732">
                  <c:v>222.66756730631238</c:v>
                </c:pt>
                <c:pt idx="1733">
                  <c:v>222.66946748493072</c:v>
                </c:pt>
                <c:pt idx="1734">
                  <c:v>222.67136725747829</c:v>
                </c:pt>
                <c:pt idx="1735">
                  <c:v>222.67240183151981</c:v>
                </c:pt>
                <c:pt idx="1736">
                  <c:v>222.67240183152006</c:v>
                </c:pt>
                <c:pt idx="1737">
                  <c:v>222.67619971661736</c:v>
                </c:pt>
                <c:pt idx="1738">
                  <c:v>222.67999597866157</c:v>
                </c:pt>
                <c:pt idx="1739">
                  <c:v>222.68758363636482</c:v>
                </c:pt>
                <c:pt idx="1740">
                  <c:v>222.69674173716461</c:v>
                </c:pt>
                <c:pt idx="1741">
                  <c:v>222.70727443793564</c:v>
                </c:pt>
                <c:pt idx="1742">
                  <c:v>222.71979414394133</c:v>
                </c:pt>
                <c:pt idx="1743">
                  <c:v>222.73502716319024</c:v>
                </c:pt>
                <c:pt idx="1744">
                  <c:v>222.75421152601641</c:v>
                </c:pt>
                <c:pt idx="1745">
                  <c:v>222.77941917134766</c:v>
                </c:pt>
                <c:pt idx="1746">
                  <c:v>222.81375782407466</c:v>
                </c:pt>
                <c:pt idx="1747">
                  <c:v>222.85632954425802</c:v>
                </c:pt>
                <c:pt idx="1748">
                  <c:v>222.88389300075522</c:v>
                </c:pt>
                <c:pt idx="1749">
                  <c:v>222.88638242148448</c:v>
                </c:pt>
                <c:pt idx="1750">
                  <c:v>222.88638242148477</c:v>
                </c:pt>
                <c:pt idx="1751">
                  <c:v>222.89354818130641</c:v>
                </c:pt>
                <c:pt idx="1752">
                  <c:v>222.90070802062579</c:v>
                </c:pt>
                <c:pt idx="1753">
                  <c:v>222.90328223802936</c:v>
                </c:pt>
                <c:pt idx="1754">
                  <c:v>222.90328223802962</c:v>
                </c:pt>
                <c:pt idx="1755">
                  <c:v>222.91217139475384</c:v>
                </c:pt>
                <c:pt idx="1756">
                  <c:v>222.91994246742968</c:v>
                </c:pt>
                <c:pt idx="1757">
                  <c:v>222.92933945260754</c:v>
                </c:pt>
                <c:pt idx="1758">
                  <c:v>222.9402244891061</c:v>
                </c:pt>
                <c:pt idx="1759">
                  <c:v>222.95327652399277</c:v>
                </c:pt>
                <c:pt idx="1760">
                  <c:v>222.96933582296279</c:v>
                </c:pt>
                <c:pt idx="1761">
                  <c:v>222.98985616579694</c:v>
                </c:pt>
                <c:pt idx="1762">
                  <c:v>223.01726091834564</c:v>
                </c:pt>
                <c:pt idx="1763">
                  <c:v>223.0543607705892</c:v>
                </c:pt>
                <c:pt idx="1764">
                  <c:v>223.0645588102862</c:v>
                </c:pt>
                <c:pt idx="1765">
                  <c:v>223.06455881028643</c:v>
                </c:pt>
                <c:pt idx="1766">
                  <c:v>223.08970014628756</c:v>
                </c:pt>
                <c:pt idx="1767">
                  <c:v>223.11476707322961</c:v>
                </c:pt>
                <c:pt idx="1768">
                  <c:v>223.14947233400207</c:v>
                </c:pt>
                <c:pt idx="1769">
                  <c:v>223.19119269202267</c:v>
                </c:pt>
                <c:pt idx="1770">
                  <c:v>223.19646377894486</c:v>
                </c:pt>
                <c:pt idx="1771">
                  <c:v>223.19646377894512</c:v>
                </c:pt>
                <c:pt idx="1772">
                  <c:v>223.20317539917772</c:v>
                </c:pt>
                <c:pt idx="1773">
                  <c:v>223.20988163298799</c:v>
                </c:pt>
                <c:pt idx="1774">
                  <c:v>223.21275953541672</c:v>
                </c:pt>
                <c:pt idx="1775">
                  <c:v>223.21275953541698</c:v>
                </c:pt>
                <c:pt idx="1776">
                  <c:v>223.22130685211494</c:v>
                </c:pt>
                <c:pt idx="1777">
                  <c:v>223.22880130584403</c:v>
                </c:pt>
                <c:pt idx="1778">
                  <c:v>223.23785745308692</c:v>
                </c:pt>
                <c:pt idx="1779">
                  <c:v>223.24834843224471</c:v>
                </c:pt>
                <c:pt idx="1780">
                  <c:v>223.26092665493471</c:v>
                </c:pt>
                <c:pt idx="1781">
                  <c:v>223.27640162361726</c:v>
                </c:pt>
                <c:pt idx="1782">
                  <c:v>223.29617285678125</c:v>
                </c:pt>
                <c:pt idx="1783">
                  <c:v>223.32257385364667</c:v>
                </c:pt>
                <c:pt idx="1784">
                  <c:v>223.35832003610608</c:v>
                </c:pt>
                <c:pt idx="1785">
                  <c:v>223.39833428232473</c:v>
                </c:pt>
                <c:pt idx="1786">
                  <c:v>223.42189157156056</c:v>
                </c:pt>
                <c:pt idx="1787">
                  <c:v>223.44538086089162</c:v>
                </c:pt>
                <c:pt idx="1788">
                  <c:v>223.47735353679062</c:v>
                </c:pt>
                <c:pt idx="1789">
                  <c:v>223.49545893851931</c:v>
                </c:pt>
                <c:pt idx="1790">
                  <c:v>223.49545893851956</c:v>
                </c:pt>
                <c:pt idx="1791">
                  <c:v>223.4998696189202</c:v>
                </c:pt>
                <c:pt idx="1792">
                  <c:v>223.50427788681463</c:v>
                </c:pt>
                <c:pt idx="1793">
                  <c:v>223.51117237548974</c:v>
                </c:pt>
                <c:pt idx="1794">
                  <c:v>223.51117237548999</c:v>
                </c:pt>
                <c:pt idx="1795">
                  <c:v>223.51916352275734</c:v>
                </c:pt>
                <c:pt idx="1796">
                  <c:v>223.5264045298764</c:v>
                </c:pt>
                <c:pt idx="1797">
                  <c:v>223.5350882227369</c:v>
                </c:pt>
                <c:pt idx="1798">
                  <c:v>223.54515593207904</c:v>
                </c:pt>
                <c:pt idx="1799">
                  <c:v>223.55721362664693</c:v>
                </c:pt>
                <c:pt idx="1800">
                  <c:v>223.572034983636</c:v>
                </c:pt>
                <c:pt idx="1801">
                  <c:v>223.59094694247901</c:v>
                </c:pt>
                <c:pt idx="1802">
                  <c:v>223.61616758287818</c:v>
                </c:pt>
                <c:pt idx="1803">
                  <c:v>223.65036303701825</c:v>
                </c:pt>
                <c:pt idx="1804">
                  <c:v>223.68901600313851</c:v>
                </c:pt>
                <c:pt idx="1805">
                  <c:v>223.71188228127969</c:v>
                </c:pt>
                <c:pt idx="1806">
                  <c:v>223.73468212398922</c:v>
                </c:pt>
                <c:pt idx="1807">
                  <c:v>223.7655833127628</c:v>
                </c:pt>
                <c:pt idx="1808">
                  <c:v>223.78376428546088</c:v>
                </c:pt>
                <c:pt idx="1809">
                  <c:v>223.7837642854611</c:v>
                </c:pt>
                <c:pt idx="1810">
                  <c:v>223.78800934936444</c:v>
                </c:pt>
                <c:pt idx="1811">
                  <c:v>223.79225209567386</c:v>
                </c:pt>
                <c:pt idx="1812">
                  <c:v>223.79891593190888</c:v>
                </c:pt>
                <c:pt idx="1813">
                  <c:v>223.79891593190914</c:v>
                </c:pt>
                <c:pt idx="1814">
                  <c:v>223.80662040113029</c:v>
                </c:pt>
                <c:pt idx="1815">
                  <c:v>223.81360258566664</c:v>
                </c:pt>
                <c:pt idx="1816">
                  <c:v>223.82197563200276</c:v>
                </c:pt>
                <c:pt idx="1817">
                  <c:v>223.83168321699964</c:v>
                </c:pt>
                <c:pt idx="1818">
                  <c:v>223.84330955641158</c:v>
                </c:pt>
                <c:pt idx="1819">
                  <c:v>223.8576006422056</c:v>
                </c:pt>
                <c:pt idx="1820">
                  <c:v>223.87583588968195</c:v>
                </c:pt>
                <c:pt idx="1821">
                  <c:v>223.9001539587189</c:v>
                </c:pt>
                <c:pt idx="1822">
                  <c:v>223.93312582193334</c:v>
                </c:pt>
                <c:pt idx="1823">
                  <c:v>223.97039706781868</c:v>
                </c:pt>
                <c:pt idx="1824">
                  <c:v>223.99244638171629</c:v>
                </c:pt>
                <c:pt idx="1825">
                  <c:v>224.01443163216223</c:v>
                </c:pt>
                <c:pt idx="1826">
                  <c:v>224.04422827352428</c:v>
                </c:pt>
                <c:pt idx="1827">
                  <c:v>224.06176151069192</c:v>
                </c:pt>
                <c:pt idx="1828">
                  <c:v>224.06176151069215</c:v>
                </c:pt>
                <c:pt idx="1829">
                  <c:v>224.0658547703502</c:v>
                </c:pt>
                <c:pt idx="1830">
                  <c:v>224.06994579530917</c:v>
                </c:pt>
                <c:pt idx="1831">
                  <c:v>224.07637145628868</c:v>
                </c:pt>
                <c:pt idx="1832">
                  <c:v>224.07637145628891</c:v>
                </c:pt>
                <c:pt idx="1833">
                  <c:v>224.08380046725057</c:v>
                </c:pt>
                <c:pt idx="1834">
                  <c:v>224.09053302037853</c:v>
                </c:pt>
                <c:pt idx="1835">
                  <c:v>224.09860670767864</c:v>
                </c:pt>
                <c:pt idx="1836">
                  <c:v>224.1079672205006</c:v>
                </c:pt>
                <c:pt idx="1837">
                  <c:v>224.11917788718662</c:v>
                </c:pt>
                <c:pt idx="1838">
                  <c:v>224.13295802862049</c:v>
                </c:pt>
                <c:pt idx="1839">
                  <c:v>224.15054131771896</c:v>
                </c:pt>
                <c:pt idx="1840">
                  <c:v>224.17398995177908</c:v>
                </c:pt>
                <c:pt idx="1841">
                  <c:v>224.20578298359874</c:v>
                </c:pt>
                <c:pt idx="1842">
                  <c:v>224.24172167956948</c:v>
                </c:pt>
                <c:pt idx="1843">
                  <c:v>224.26298266830872</c:v>
                </c:pt>
                <c:pt idx="1844">
                  <c:v>224.28418188405038</c:v>
                </c:pt>
                <c:pt idx="1845">
                  <c:v>224.31291321302103</c:v>
                </c:pt>
                <c:pt idx="1846">
                  <c:v>224.3298195258248</c:v>
                </c:pt>
                <c:pt idx="1847">
                  <c:v>224.329819525825</c:v>
                </c:pt>
                <c:pt idx="1848">
                  <c:v>224.33376644029687</c:v>
                </c:pt>
                <c:pt idx="1849">
                  <c:v>224.33771119996624</c:v>
                </c:pt>
                <c:pt idx="1850">
                  <c:v>224.34390713570218</c:v>
                </c:pt>
                <c:pt idx="1851">
                  <c:v>224.34390713570241</c:v>
                </c:pt>
                <c:pt idx="1852">
                  <c:v>224.35107054026611</c:v>
                </c:pt>
                <c:pt idx="1853">
                  <c:v>224.35756238670544</c:v>
                </c:pt>
                <c:pt idx="1854">
                  <c:v>224.36534741844235</c:v>
                </c:pt>
                <c:pt idx="1855">
                  <c:v>224.37437326838764</c:v>
                </c:pt>
                <c:pt idx="1856">
                  <c:v>224.38518312454849</c:v>
                </c:pt>
                <c:pt idx="1857">
                  <c:v>224.39847059034238</c:v>
                </c:pt>
                <c:pt idx="1858">
                  <c:v>224.41542523194943</c:v>
                </c:pt>
                <c:pt idx="1859">
                  <c:v>224.43803551815446</c:v>
                </c:pt>
                <c:pt idx="1860">
                  <c:v>224.46869186790937</c:v>
                </c:pt>
                <c:pt idx="1861">
                  <c:v>224.50334565589955</c:v>
                </c:pt>
                <c:pt idx="1862">
                  <c:v>224.52384650289693</c:v>
                </c:pt>
                <c:pt idx="1863">
                  <c:v>224.54428778546898</c:v>
                </c:pt>
                <c:pt idx="1864">
                  <c:v>224.5719918893945</c:v>
                </c:pt>
                <c:pt idx="1865">
                  <c:v>224.58829347970479</c:v>
                </c:pt>
                <c:pt idx="1866">
                  <c:v>224.58829347970502</c:v>
                </c:pt>
                <c:pt idx="1867">
                  <c:v>224.59209928153373</c:v>
                </c:pt>
                <c:pt idx="1868">
                  <c:v>224.59590300559975</c:v>
                </c:pt>
                <c:pt idx="1869">
                  <c:v>224.60187742667958</c:v>
                </c:pt>
                <c:pt idx="1870">
                  <c:v>224.60187742667981</c:v>
                </c:pt>
                <c:pt idx="1871">
                  <c:v>224.60878472115269</c:v>
                </c:pt>
                <c:pt idx="1872">
                  <c:v>224.61504446689435</c:v>
                </c:pt>
                <c:pt idx="1873">
                  <c:v>224.62255116336087</c:v>
                </c:pt>
                <c:pt idx="1874">
                  <c:v>224.63125431558791</c:v>
                </c:pt>
                <c:pt idx="1875">
                  <c:v>224.64167769130071</c:v>
                </c:pt>
                <c:pt idx="1876">
                  <c:v>224.65449009588417</c:v>
                </c:pt>
                <c:pt idx="1877">
                  <c:v>224.67083856564679</c:v>
                </c:pt>
                <c:pt idx="1878">
                  <c:v>224.69264047675151</c:v>
                </c:pt>
                <c:pt idx="1879">
                  <c:v>224.72220078353104</c:v>
                </c:pt>
                <c:pt idx="1880">
                  <c:v>224.75561560408119</c:v>
                </c:pt>
                <c:pt idx="1881">
                  <c:v>224.77538348804725</c:v>
                </c:pt>
                <c:pt idx="1882">
                  <c:v>224.79509393719084</c:v>
                </c:pt>
                <c:pt idx="1883">
                  <c:v>224.82180754353365</c:v>
                </c:pt>
                <c:pt idx="1884">
                  <c:v>224.83752628178644</c:v>
                </c:pt>
                <c:pt idx="1885">
                  <c:v>224.83752628178667</c:v>
                </c:pt>
                <c:pt idx="1886">
                  <c:v>224.84071681186171</c:v>
                </c:pt>
                <c:pt idx="1887">
                  <c:v>224.84071681186191</c:v>
                </c:pt>
                <c:pt idx="1888">
                  <c:v>224.84215257966173</c:v>
                </c:pt>
                <c:pt idx="1889">
                  <c:v>224.84215257966193</c:v>
                </c:pt>
                <c:pt idx="1890">
                  <c:v>224.8435880406374</c:v>
                </c:pt>
                <c:pt idx="1891">
                  <c:v>224.84502319485412</c:v>
                </c:pt>
                <c:pt idx="1892">
                  <c:v>224.84580502503852</c:v>
                </c:pt>
                <c:pt idx="1893">
                  <c:v>224.84580502503871</c:v>
                </c:pt>
                <c:pt idx="1894">
                  <c:v>224.84867407933882</c:v>
                </c:pt>
                <c:pt idx="1895">
                  <c:v>224.85062455320843</c:v>
                </c:pt>
                <c:pt idx="1896">
                  <c:v>224.8506245532086</c:v>
                </c:pt>
                <c:pt idx="1897">
                  <c:v>224.85349154785749</c:v>
                </c:pt>
                <c:pt idx="1898">
                  <c:v>224.85635731728078</c:v>
                </c:pt>
                <c:pt idx="1899">
                  <c:v>224.86208518254494</c:v>
                </c:pt>
                <c:pt idx="1900">
                  <c:v>224.86917013096109</c:v>
                </c:pt>
                <c:pt idx="1901">
                  <c:v>224.87730523353329</c:v>
                </c:pt>
                <c:pt idx="1902">
                  <c:v>224.88701787484703</c:v>
                </c:pt>
                <c:pt idx="1903">
                  <c:v>224.89888456212546</c:v>
                </c:pt>
                <c:pt idx="1904">
                  <c:v>224.91391597236006</c:v>
                </c:pt>
                <c:pt idx="1905">
                  <c:v>224.93379821407885</c:v>
                </c:pt>
                <c:pt idx="1906">
                  <c:v>224.96088192812033</c:v>
                </c:pt>
                <c:pt idx="1907">
                  <c:v>224.9932197802307</c:v>
                </c:pt>
                <c:pt idx="1908">
                  <c:v>225.0131693946004</c:v>
                </c:pt>
                <c:pt idx="1909">
                  <c:v>225.03305839651597</c:v>
                </c:pt>
                <c:pt idx="1910">
                  <c:v>225.05909277660632</c:v>
                </c:pt>
                <c:pt idx="1911">
                  <c:v>225.07784838320993</c:v>
                </c:pt>
                <c:pt idx="1912">
                  <c:v>225.07784838321015</c:v>
                </c:pt>
                <c:pt idx="1913">
                  <c:v>225.0847928293924</c:v>
                </c:pt>
                <c:pt idx="1914">
                  <c:v>225.09047828569911</c:v>
                </c:pt>
                <c:pt idx="1915">
                  <c:v>225.09047828569933</c:v>
                </c:pt>
                <c:pt idx="1916">
                  <c:v>225.09740919980771</c:v>
                </c:pt>
                <c:pt idx="1917">
                  <c:v>225.10320054452694</c:v>
                </c:pt>
                <c:pt idx="1918">
                  <c:v>225.11027980221337</c:v>
                </c:pt>
                <c:pt idx="1919">
                  <c:v>225.11847064963976</c:v>
                </c:pt>
                <c:pt idx="1920">
                  <c:v>225.1283075232692</c:v>
                </c:pt>
                <c:pt idx="1921">
                  <c:v>225.14042650103414</c:v>
                </c:pt>
                <c:pt idx="1922">
                  <c:v>225.14206635571543</c:v>
                </c:pt>
                <c:pt idx="1923">
                  <c:v>225.14206635571566</c:v>
                </c:pt>
                <c:pt idx="1924">
                  <c:v>225.15757654735779</c:v>
                </c:pt>
                <c:pt idx="1925">
                  <c:v>225.1730492515847</c:v>
                </c:pt>
                <c:pt idx="1926">
                  <c:v>225.20377299818523</c:v>
                </c:pt>
                <c:pt idx="1927">
                  <c:v>225.23026509989194</c:v>
                </c:pt>
                <c:pt idx="1928">
                  <c:v>225.25664677332819</c:v>
                </c:pt>
                <c:pt idx="1929">
                  <c:v>225.28114997747005</c:v>
                </c:pt>
                <c:pt idx="1930">
                  <c:v>225.30250614980847</c:v>
                </c:pt>
                <c:pt idx="1931">
                  <c:v>225.30957849458576</c:v>
                </c:pt>
                <c:pt idx="1932">
                  <c:v>225.30957849458594</c:v>
                </c:pt>
                <c:pt idx="1933">
                  <c:v>225.3148450607178</c:v>
                </c:pt>
                <c:pt idx="1934">
                  <c:v>225.32010718878718</c:v>
                </c:pt>
                <c:pt idx="1935">
                  <c:v>225.32175657840872</c:v>
                </c:pt>
                <c:pt idx="1936">
                  <c:v>225.32175657840892</c:v>
                </c:pt>
                <c:pt idx="1937">
                  <c:v>225.32817516712453</c:v>
                </c:pt>
                <c:pt idx="1938">
                  <c:v>225.33377429441563</c:v>
                </c:pt>
                <c:pt idx="1939">
                  <c:v>225.34054835397157</c:v>
                </c:pt>
                <c:pt idx="1940">
                  <c:v>225.3483946904264</c:v>
                </c:pt>
                <c:pt idx="1941">
                  <c:v>225.35780377136408</c:v>
                </c:pt>
                <c:pt idx="1942">
                  <c:v>225.36938146321708</c:v>
                </c:pt>
                <c:pt idx="1943">
                  <c:v>225.38417656305248</c:v>
                </c:pt>
                <c:pt idx="1944">
                  <c:v>225.4039370400512</c:v>
                </c:pt>
                <c:pt idx="1945">
                  <c:v>225.43068551940661</c:v>
                </c:pt>
                <c:pt idx="1946">
                  <c:v>225.46057920222029</c:v>
                </c:pt>
                <c:pt idx="1947">
                  <c:v>225.47816527682858</c:v>
                </c:pt>
                <c:pt idx="1948">
                  <c:v>225.49570064091964</c:v>
                </c:pt>
                <c:pt idx="1949">
                  <c:v>225.51958508517524</c:v>
                </c:pt>
                <c:pt idx="1950">
                  <c:v>225.53302359469663</c:v>
                </c:pt>
                <c:pt idx="1951">
                  <c:v>225.5330235946968</c:v>
                </c:pt>
                <c:pt idx="1952">
                  <c:v>225.53632070363111</c:v>
                </c:pt>
                <c:pt idx="1953">
                  <c:v>225.53961600864861</c:v>
                </c:pt>
                <c:pt idx="1954">
                  <c:v>225.54476659384613</c:v>
                </c:pt>
                <c:pt idx="1955">
                  <c:v>225.5447665938463</c:v>
                </c:pt>
                <c:pt idx="1956">
                  <c:v>225.55073866102197</c:v>
                </c:pt>
                <c:pt idx="1957">
                  <c:v>225.55615001333962</c:v>
                </c:pt>
                <c:pt idx="1958">
                  <c:v>225.56263954382624</c:v>
                </c:pt>
                <c:pt idx="1959">
                  <c:v>225.57016337912802</c:v>
                </c:pt>
                <c:pt idx="1960">
                  <c:v>225.57917438294632</c:v>
                </c:pt>
                <c:pt idx="1961">
                  <c:v>225.59025074384468</c:v>
                </c:pt>
                <c:pt idx="1962">
                  <c:v>225.60438412205377</c:v>
                </c:pt>
                <c:pt idx="1963">
                  <c:v>225.62323215028294</c:v>
                </c:pt>
                <c:pt idx="1964">
                  <c:v>225.64878726577606</c:v>
                </c:pt>
                <c:pt idx="1965">
                  <c:v>225.67767342139686</c:v>
                </c:pt>
                <c:pt idx="1966">
                  <c:v>225.69476180728117</c:v>
                </c:pt>
                <c:pt idx="1967">
                  <c:v>225.71180054495852</c:v>
                </c:pt>
                <c:pt idx="1968">
                  <c:v>225.73489362927705</c:v>
                </c:pt>
                <c:pt idx="1969">
                  <c:v>225.74848009390914</c:v>
                </c:pt>
                <c:pt idx="1970">
                  <c:v>225.74848009390931</c:v>
                </c:pt>
                <c:pt idx="1971">
                  <c:v>225.75165252454474</c:v>
                </c:pt>
                <c:pt idx="1972">
                  <c:v>225.75482322318854</c:v>
                </c:pt>
                <c:pt idx="1973">
                  <c:v>225.75980325187348</c:v>
                </c:pt>
                <c:pt idx="1974">
                  <c:v>225.75980325187362</c:v>
                </c:pt>
                <c:pt idx="1975">
                  <c:v>225.76556096757707</c:v>
                </c:pt>
                <c:pt idx="1976">
                  <c:v>225.77077890332629</c:v>
                </c:pt>
                <c:pt idx="1977">
                  <c:v>225.77703626022679</c:v>
                </c:pt>
                <c:pt idx="1978">
                  <c:v>225.78429094651767</c:v>
                </c:pt>
                <c:pt idx="1979">
                  <c:v>225.7929795593268</c:v>
                </c:pt>
                <c:pt idx="1980">
                  <c:v>225.80365959457981</c:v>
                </c:pt>
                <c:pt idx="1981">
                  <c:v>225.81728718707876</c:v>
                </c:pt>
                <c:pt idx="1982">
                  <c:v>225.83546060366211</c:v>
                </c:pt>
                <c:pt idx="1983">
                  <c:v>225.86010118596133</c:v>
                </c:pt>
                <c:pt idx="1984">
                  <c:v>225.88795478093908</c:v>
                </c:pt>
                <c:pt idx="1985">
                  <c:v>225.90443269964362</c:v>
                </c:pt>
                <c:pt idx="1986">
                  <c:v>225.92086274238554</c:v>
                </c:pt>
                <c:pt idx="1987">
                  <c:v>225.94313040594437</c:v>
                </c:pt>
                <c:pt idx="1988">
                  <c:v>225.95623323666436</c:v>
                </c:pt>
                <c:pt idx="1989">
                  <c:v>225.9562332366645</c:v>
                </c:pt>
                <c:pt idx="1990">
                  <c:v>225.95929221707652</c:v>
                </c:pt>
                <c:pt idx="1991">
                  <c:v>225.96234952745007</c:v>
                </c:pt>
                <c:pt idx="1992">
                  <c:v>225.96715156816947</c:v>
                </c:pt>
                <c:pt idx="1993">
                  <c:v>225.96715156816961</c:v>
                </c:pt>
                <c:pt idx="1994">
                  <c:v>225.97270342739102</c:v>
                </c:pt>
                <c:pt idx="1995">
                  <c:v>225.97773480830486</c:v>
                </c:pt>
                <c:pt idx="1996">
                  <c:v>225.98376844766767</c:v>
                </c:pt>
                <c:pt idx="1997">
                  <c:v>225.99076375935354</c:v>
                </c:pt>
                <c:pt idx="1998">
                  <c:v>225.99914173080199</c:v>
                </c:pt>
                <c:pt idx="1999">
                  <c:v>226.00943992602248</c:v>
                </c:pt>
                <c:pt idx="2000">
                  <c:v>226.02258029544231</c:v>
                </c:pt>
                <c:pt idx="2001">
                  <c:v>226.04010396361195</c:v>
                </c:pt>
                <c:pt idx="2002">
                  <c:v>226.06386357883585</c:v>
                </c:pt>
                <c:pt idx="2003">
                  <c:v>226.09072133178239</c:v>
                </c:pt>
                <c:pt idx="2004">
                  <c:v>226.10661011957504</c:v>
                </c:pt>
                <c:pt idx="2005">
                  <c:v>226.12245274310365</c:v>
                </c:pt>
                <c:pt idx="2006">
                  <c:v>226.14392427686511</c:v>
                </c:pt>
                <c:pt idx="2007">
                  <c:v>226.15655856951435</c:v>
                </c:pt>
                <c:pt idx="2008">
                  <c:v>226.15655856951449</c:v>
                </c:pt>
                <c:pt idx="2009">
                  <c:v>226.1595081830923</c:v>
                </c:pt>
                <c:pt idx="2010">
                  <c:v>226.16245618634005</c:v>
                </c:pt>
                <c:pt idx="2011">
                  <c:v>226.16708654685073</c:v>
                </c:pt>
                <c:pt idx="2012">
                  <c:v>226.16708654685087</c:v>
                </c:pt>
                <c:pt idx="2013">
                  <c:v>226.17243991271405</c:v>
                </c:pt>
                <c:pt idx="2014">
                  <c:v>226.17729140841456</c:v>
                </c:pt>
                <c:pt idx="2015">
                  <c:v>226.18310932931556</c:v>
                </c:pt>
                <c:pt idx="2016">
                  <c:v>226.18985454027529</c:v>
                </c:pt>
                <c:pt idx="2017">
                  <c:v>226.19793297740776</c:v>
                </c:pt>
                <c:pt idx="2018">
                  <c:v>226.20786298548305</c:v>
                </c:pt>
                <c:pt idx="2019">
                  <c:v>226.22053355296444</c:v>
                </c:pt>
                <c:pt idx="2020">
                  <c:v>226.23743070542514</c:v>
                </c:pt>
                <c:pt idx="2021">
                  <c:v>226.26034085342465</c:v>
                </c:pt>
                <c:pt idx="2022">
                  <c:v>226.28623836814924</c:v>
                </c:pt>
                <c:pt idx="2023">
                  <c:v>226.30155908680635</c:v>
                </c:pt>
                <c:pt idx="2024">
                  <c:v>226.31683529170803</c:v>
                </c:pt>
                <c:pt idx="2025">
                  <c:v>226.33753915909318</c:v>
                </c:pt>
                <c:pt idx="2026">
                  <c:v>226.34972161252799</c:v>
                </c:pt>
                <c:pt idx="2027">
                  <c:v>226.34972161252813</c:v>
                </c:pt>
                <c:pt idx="2028">
                  <c:v>226.35256576960126</c:v>
                </c:pt>
                <c:pt idx="2029">
                  <c:v>226.35540837391781</c:v>
                </c:pt>
                <c:pt idx="2030">
                  <c:v>226.35987319072126</c:v>
                </c:pt>
                <c:pt idx="2031">
                  <c:v>226.3598731907214</c:v>
                </c:pt>
                <c:pt idx="2032">
                  <c:v>226.36503515991649</c:v>
                </c:pt>
                <c:pt idx="2033">
                  <c:v>226.36971320181314</c:v>
                </c:pt>
                <c:pt idx="2034">
                  <c:v>226.37532311678171</c:v>
                </c:pt>
                <c:pt idx="2035">
                  <c:v>226.38182716879041</c:v>
                </c:pt>
                <c:pt idx="2036">
                  <c:v>226.38961678073809</c:v>
                </c:pt>
                <c:pt idx="2037">
                  <c:v>226.39919176527422</c:v>
                </c:pt>
                <c:pt idx="2038">
                  <c:v>226.41140932733433</c:v>
                </c:pt>
                <c:pt idx="2039">
                  <c:v>226.42770236338768</c:v>
                </c:pt>
                <c:pt idx="2040">
                  <c:v>226.44979341459822</c:v>
                </c:pt>
                <c:pt idx="2041">
                  <c:v>226.47476502296851</c:v>
                </c:pt>
                <c:pt idx="2042">
                  <c:v>226.48384171257743</c:v>
                </c:pt>
                <c:pt idx="2043">
                  <c:v>226.48384171257763</c:v>
                </c:pt>
                <c:pt idx="2044">
                  <c:v>226.48492634230229</c:v>
                </c:pt>
                <c:pt idx="2045">
                  <c:v>226.48492634230243</c:v>
                </c:pt>
                <c:pt idx="2046">
                  <c:v>226.48601074024143</c:v>
                </c:pt>
                <c:pt idx="2047">
                  <c:v>226.48709490644436</c:v>
                </c:pt>
                <c:pt idx="2048">
                  <c:v>226.4876853827129</c:v>
                </c:pt>
                <c:pt idx="2049">
                  <c:v>226.48768538271304</c:v>
                </c:pt>
                <c:pt idx="2050">
                  <c:v>226.48985276776583</c:v>
                </c:pt>
                <c:pt idx="2051">
                  <c:v>226.49201922657616</c:v>
                </c:pt>
                <c:pt idx="2052">
                  <c:v>226.49634936705277</c:v>
                </c:pt>
                <c:pt idx="2053">
                  <c:v>226.50157575461171</c:v>
                </c:pt>
                <c:pt idx="2054">
                  <c:v>226.50758659898744</c:v>
                </c:pt>
                <c:pt idx="2055">
                  <c:v>226.51473139502357</c:v>
                </c:pt>
                <c:pt idx="2056">
                  <c:v>226.52342463230826</c:v>
                </c:pt>
                <c:pt idx="2057">
                  <c:v>226.53437283281522</c:v>
                </c:pt>
                <c:pt idx="2058">
                  <c:v>226.53597883441134</c:v>
                </c:pt>
                <c:pt idx="2059">
                  <c:v>226.53597883441148</c:v>
                </c:pt>
                <c:pt idx="2060">
                  <c:v>226.53989513920212</c:v>
                </c:pt>
                <c:pt idx="2061">
                  <c:v>226.54380839075398</c:v>
                </c:pt>
                <c:pt idx="2062">
                  <c:v>226.54576713739641</c:v>
                </c:pt>
                <c:pt idx="2063">
                  <c:v>226.54576713739655</c:v>
                </c:pt>
                <c:pt idx="2064">
                  <c:v>226.55088644524716</c:v>
                </c:pt>
                <c:pt idx="2065">
                  <c:v>226.55538904283563</c:v>
                </c:pt>
                <c:pt idx="2066">
                  <c:v>226.56082596801102</c:v>
                </c:pt>
                <c:pt idx="2067">
                  <c:v>226.56712479823915</c:v>
                </c:pt>
                <c:pt idx="2068">
                  <c:v>226.57467604866847</c:v>
                </c:pt>
                <c:pt idx="2069">
                  <c:v>226.58396556614369</c:v>
                </c:pt>
                <c:pt idx="2070">
                  <c:v>226.59583267800369</c:v>
                </c:pt>
                <c:pt idx="2071">
                  <c:v>226.61167719001654</c:v>
                </c:pt>
                <c:pt idx="2072">
                  <c:v>226.63313316103367</c:v>
                </c:pt>
                <c:pt idx="2073">
                  <c:v>226.65717300130913</c:v>
                </c:pt>
                <c:pt idx="2074">
                  <c:v>226.67133183482565</c:v>
                </c:pt>
                <c:pt idx="2075">
                  <c:v>226.68544977344598</c:v>
                </c:pt>
                <c:pt idx="2076">
                  <c:v>226.70465915131911</c:v>
                </c:pt>
                <c:pt idx="2077">
                  <c:v>226.71149236463458</c:v>
                </c:pt>
                <c:pt idx="2078">
                  <c:v>226.71149236463475</c:v>
                </c:pt>
                <c:pt idx="2079">
                  <c:v>226.71557706570658</c:v>
                </c:pt>
                <c:pt idx="2080">
                  <c:v>226.71557706570673</c:v>
                </c:pt>
                <c:pt idx="2081">
                  <c:v>226.71965832507166</c:v>
                </c:pt>
                <c:pt idx="2082">
                  <c:v>226.72373614562963</c:v>
                </c:pt>
                <c:pt idx="2083">
                  <c:v>226.72501544145933</c:v>
                </c:pt>
                <c:pt idx="2084">
                  <c:v>226.72501544145948</c:v>
                </c:pt>
                <c:pt idx="2085">
                  <c:v>226.72999001680776</c:v>
                </c:pt>
                <c:pt idx="2086">
                  <c:v>226.73432950800469</c:v>
                </c:pt>
                <c:pt idx="2087">
                  <c:v>226.73957959985353</c:v>
                </c:pt>
                <c:pt idx="2088">
                  <c:v>226.74566073689584</c:v>
                </c:pt>
                <c:pt idx="2089">
                  <c:v>226.75295304286271</c:v>
                </c:pt>
                <c:pt idx="2090">
                  <c:v>226.76192607994295</c:v>
                </c:pt>
                <c:pt idx="2091">
                  <c:v>226.77339269165171</c:v>
                </c:pt>
                <c:pt idx="2092">
                  <c:v>226.78870759828885</c:v>
                </c:pt>
                <c:pt idx="2093">
                  <c:v>226.8094384120603</c:v>
                </c:pt>
                <c:pt idx="2094">
                  <c:v>226.83260695749618</c:v>
                </c:pt>
                <c:pt idx="2095">
                  <c:v>226.84623674862149</c:v>
                </c:pt>
                <c:pt idx="2096">
                  <c:v>226.85982723729254</c:v>
                </c:pt>
                <c:pt idx="2097">
                  <c:v>226.87833843709026</c:v>
                </c:pt>
                <c:pt idx="2098">
                  <c:v>226.88875425407448</c:v>
                </c:pt>
                <c:pt idx="2099">
                  <c:v>226.8887542540746</c:v>
                </c:pt>
                <c:pt idx="2100">
                  <c:v>226.89130961255702</c:v>
                </c:pt>
                <c:pt idx="2101">
                  <c:v>226.89386357295089</c:v>
                </c:pt>
                <c:pt idx="2102">
                  <c:v>226.89785542130414</c:v>
                </c:pt>
                <c:pt idx="2103">
                  <c:v>226.89785542130429</c:v>
                </c:pt>
                <c:pt idx="2104">
                  <c:v>226.90248395420633</c:v>
                </c:pt>
                <c:pt idx="2105">
                  <c:v>226.90667791736783</c:v>
                </c:pt>
                <c:pt idx="2106">
                  <c:v>226.9117075009699</c:v>
                </c:pt>
                <c:pt idx="2107">
                  <c:v>226.9175387021474</c:v>
                </c:pt>
                <c:pt idx="2108">
                  <c:v>226.92452250377963</c:v>
                </c:pt>
                <c:pt idx="2109">
                  <c:v>226.93310701933848</c:v>
                </c:pt>
                <c:pt idx="2110">
                  <c:v>226.94406081510718</c:v>
                </c:pt>
                <c:pt idx="2111">
                  <c:v>226.95866860603709</c:v>
                </c:pt>
                <c:pt idx="2112">
                  <c:v>226.97847459377357</c:v>
                </c:pt>
                <c:pt idx="2113">
                  <c:v>227.00086225257996</c:v>
                </c:pt>
                <c:pt idx="2114">
                  <c:v>227.01410628155014</c:v>
                </c:pt>
                <c:pt idx="2115">
                  <c:v>227.02731183160361</c:v>
                </c:pt>
                <c:pt idx="2116">
                  <c:v>227.04520968276282</c:v>
                </c:pt>
                <c:pt idx="2117">
                  <c:v>227.05573987349115</c:v>
                </c:pt>
                <c:pt idx="2118">
                  <c:v>227.05573987349129</c:v>
                </c:pt>
                <c:pt idx="2119">
                  <c:v>227.05819860409767</c:v>
                </c:pt>
                <c:pt idx="2120">
                  <c:v>227.06065599235782</c:v>
                </c:pt>
                <c:pt idx="2121">
                  <c:v>227.06451565430109</c:v>
                </c:pt>
                <c:pt idx="2122">
                  <c:v>227.0645156543012</c:v>
                </c:pt>
                <c:pt idx="2123">
                  <c:v>227.06897805871154</c:v>
                </c:pt>
                <c:pt idx="2124">
                  <c:v>227.07302211806501</c:v>
                </c:pt>
                <c:pt idx="2125">
                  <c:v>227.07787176014421</c:v>
                </c:pt>
                <c:pt idx="2126">
                  <c:v>227.08349436275259</c:v>
                </c:pt>
                <c:pt idx="2127">
                  <c:v>227.09022830175934</c:v>
                </c:pt>
                <c:pt idx="2128">
                  <c:v>227.09850565327702</c:v>
                </c:pt>
                <c:pt idx="2129">
                  <c:v>227.10906745044781</c:v>
                </c:pt>
                <c:pt idx="2130">
                  <c:v>227.12315239808325</c:v>
                </c:pt>
                <c:pt idx="2131">
                  <c:v>227.14224959607134</c:v>
                </c:pt>
                <c:pt idx="2132">
                  <c:v>227.16383698705044</c:v>
                </c:pt>
                <c:pt idx="2133">
                  <c:v>227.17660788318639</c:v>
                </c:pt>
                <c:pt idx="2134">
                  <c:v>227.18934167395923</c:v>
                </c:pt>
                <c:pt idx="2135">
                  <c:v>227.20659979721117</c:v>
                </c:pt>
                <c:pt idx="2136">
                  <c:v>227.21675514077248</c:v>
                </c:pt>
                <c:pt idx="2137">
                  <c:v>227.21675514077262</c:v>
                </c:pt>
                <c:pt idx="2138">
                  <c:v>227.21912594391787</c:v>
                </c:pt>
                <c:pt idx="2139">
                  <c:v>227.22149545273246</c:v>
                </c:pt>
                <c:pt idx="2140">
                  <c:v>227.22521717137201</c:v>
                </c:pt>
                <c:pt idx="2141">
                  <c:v>227.22521717137215</c:v>
                </c:pt>
                <c:pt idx="2142">
                  <c:v>227.2295200308227</c:v>
                </c:pt>
                <c:pt idx="2143">
                  <c:v>227.23341950442608</c:v>
                </c:pt>
                <c:pt idx="2144">
                  <c:v>227.23809575859153</c:v>
                </c:pt>
                <c:pt idx="2145">
                  <c:v>227.24351733799887</c:v>
                </c:pt>
                <c:pt idx="2146">
                  <c:v>227.25001052057593</c:v>
                </c:pt>
                <c:pt idx="2147">
                  <c:v>227.25799193463985</c:v>
                </c:pt>
                <c:pt idx="2148">
                  <c:v>227.26817611950102</c:v>
                </c:pt>
                <c:pt idx="2149">
                  <c:v>227.28175749310469</c:v>
                </c:pt>
                <c:pt idx="2150">
                  <c:v>227.30017191553625</c:v>
                </c:pt>
                <c:pt idx="2151">
                  <c:v>227.32098749696058</c:v>
                </c:pt>
                <c:pt idx="2152">
                  <c:v>227.33330179692953</c:v>
                </c:pt>
                <c:pt idx="2153">
                  <c:v>227.34558031816201</c:v>
                </c:pt>
                <c:pt idx="2154">
                  <c:v>227.3622214151232</c:v>
                </c:pt>
                <c:pt idx="2155">
                  <c:v>227.37201353198847</c:v>
                </c:pt>
                <c:pt idx="2156">
                  <c:v>227.37201353198861</c:v>
                </c:pt>
                <c:pt idx="2157">
                  <c:v>227.37429957248693</c:v>
                </c:pt>
                <c:pt idx="2158">
                  <c:v>227.37658436493041</c:v>
                </c:pt>
                <c:pt idx="2159">
                  <c:v>227.3801730281761</c:v>
                </c:pt>
                <c:pt idx="2160">
                  <c:v>227.38017302817622</c:v>
                </c:pt>
                <c:pt idx="2161">
                  <c:v>227.38432204938022</c:v>
                </c:pt>
                <c:pt idx="2162">
                  <c:v>227.38808210642733</c:v>
                </c:pt>
                <c:pt idx="2163">
                  <c:v>227.39259117224285</c:v>
                </c:pt>
                <c:pt idx="2164">
                  <c:v>227.39781891601896</c:v>
                </c:pt>
                <c:pt idx="2165">
                  <c:v>227.4040799504854</c:v>
                </c:pt>
                <c:pt idx="2166">
                  <c:v>227.41177600849923</c:v>
                </c:pt>
                <c:pt idx="2167">
                  <c:v>227.42159608292326</c:v>
                </c:pt>
                <c:pt idx="2168">
                  <c:v>227.43469188843306</c:v>
                </c:pt>
                <c:pt idx="2169">
                  <c:v>227.45244794857405</c:v>
                </c:pt>
                <c:pt idx="2170">
                  <c:v>227.47251931506125</c:v>
                </c:pt>
                <c:pt idx="2171">
                  <c:v>227.4843933429359</c:v>
                </c:pt>
                <c:pt idx="2172">
                  <c:v>227.4962328712742</c:v>
                </c:pt>
                <c:pt idx="2173">
                  <c:v>227.51227900246212</c:v>
                </c:pt>
                <c:pt idx="2174">
                  <c:v>227.52172092772864</c:v>
                </c:pt>
                <c:pt idx="2175">
                  <c:v>227.52172092772875</c:v>
                </c:pt>
                <c:pt idx="2176">
                  <c:v>227.52392523616717</c:v>
                </c:pt>
                <c:pt idx="2177">
                  <c:v>227.52612834117201</c:v>
                </c:pt>
                <c:pt idx="2178">
                  <c:v>227.52958870469161</c:v>
                </c:pt>
                <c:pt idx="2179">
                  <c:v>227.52958870469172</c:v>
                </c:pt>
                <c:pt idx="2180">
                  <c:v>227.53358938769168</c:v>
                </c:pt>
                <c:pt idx="2181">
                  <c:v>227.53721501271494</c:v>
                </c:pt>
                <c:pt idx="2182">
                  <c:v>227.54156286759061</c:v>
                </c:pt>
                <c:pt idx="2183">
                  <c:v>227.54660370584318</c:v>
                </c:pt>
                <c:pt idx="2184">
                  <c:v>227.55264089204374</c:v>
                </c:pt>
                <c:pt idx="2185">
                  <c:v>227.56006179611944</c:v>
                </c:pt>
                <c:pt idx="2186">
                  <c:v>227.56953077779056</c:v>
                </c:pt>
                <c:pt idx="2187">
                  <c:v>227.582158375147</c:v>
                </c:pt>
                <c:pt idx="2188">
                  <c:v>227.59927961077744</c:v>
                </c:pt>
                <c:pt idx="2189">
                  <c:v>227.61863337064096</c:v>
                </c:pt>
                <c:pt idx="2190">
                  <c:v>227.63008286806021</c:v>
                </c:pt>
                <c:pt idx="2191">
                  <c:v>227.64149909940497</c:v>
                </c:pt>
                <c:pt idx="2192">
                  <c:v>227.65697153700714</c:v>
                </c:pt>
                <c:pt idx="2193">
                  <c:v>227.66607579508388</c:v>
                </c:pt>
                <c:pt idx="2194">
                  <c:v>227.666075795084</c:v>
                </c:pt>
                <c:pt idx="2195">
                  <c:v>227.66820129363313</c:v>
                </c:pt>
                <c:pt idx="2196">
                  <c:v>227.6703256317746</c:v>
                </c:pt>
                <c:pt idx="2197">
                  <c:v>227.67366228157937</c:v>
                </c:pt>
                <c:pt idx="2198">
                  <c:v>227.67366228157948</c:v>
                </c:pt>
                <c:pt idx="2199">
                  <c:v>227.67751992982787</c:v>
                </c:pt>
                <c:pt idx="2200">
                  <c:v>227.68101592915258</c:v>
                </c:pt>
                <c:pt idx="2201">
                  <c:v>227.6852083368077</c:v>
                </c:pt>
                <c:pt idx="2202">
                  <c:v>227.69006895189554</c:v>
                </c:pt>
                <c:pt idx="2203">
                  <c:v>227.69589029296418</c:v>
                </c:pt>
                <c:pt idx="2204">
                  <c:v>227.70304588050601</c:v>
                </c:pt>
                <c:pt idx="2205">
                  <c:v>227.71217632176169</c:v>
                </c:pt>
                <c:pt idx="2206">
                  <c:v>227.72435245035228</c:v>
                </c:pt>
                <c:pt idx="2207">
                  <c:v>227.72511491437004</c:v>
                </c:pt>
                <c:pt idx="2208">
                  <c:v>227.72511491437018</c:v>
                </c:pt>
                <c:pt idx="2209">
                  <c:v>227.72593428142238</c:v>
                </c:pt>
                <c:pt idx="2210">
                  <c:v>227.72593428142252</c:v>
                </c:pt>
                <c:pt idx="2211">
                  <c:v>227.72675347337631</c:v>
                </c:pt>
                <c:pt idx="2212">
                  <c:v>227.72757249026901</c:v>
                </c:pt>
                <c:pt idx="2213">
                  <c:v>227.72801879293448</c:v>
                </c:pt>
                <c:pt idx="2214">
                  <c:v>227.72801879293459</c:v>
                </c:pt>
                <c:pt idx="2215">
                  <c:v>227.72965611095759</c:v>
                </c:pt>
                <c:pt idx="2216">
                  <c:v>227.73129272926684</c:v>
                </c:pt>
                <c:pt idx="2217">
                  <c:v>227.73456386793998</c:v>
                </c:pt>
                <c:pt idx="2218">
                  <c:v>227.73851207307933</c:v>
                </c:pt>
                <c:pt idx="2219">
                  <c:v>227.74305288314397</c:v>
                </c:pt>
                <c:pt idx="2220">
                  <c:v>227.74845032149469</c:v>
                </c:pt>
                <c:pt idx="2221">
                  <c:v>227.75501750759105</c:v>
                </c:pt>
                <c:pt idx="2222">
                  <c:v>227.76328817322491</c:v>
                </c:pt>
                <c:pt idx="2223">
                  <c:v>227.77415555830072</c:v>
                </c:pt>
                <c:pt idx="2224">
                  <c:v>227.78895945238608</c:v>
                </c:pt>
                <c:pt idx="2225">
                  <c:v>227.80526977245867</c:v>
                </c:pt>
                <c:pt idx="2226">
                  <c:v>227.80526977245879</c:v>
                </c:pt>
                <c:pt idx="2227">
                  <c:v>227.807321247082</c:v>
                </c:pt>
                <c:pt idx="2228">
                  <c:v>227.80937160063485</c:v>
                </c:pt>
                <c:pt idx="2229">
                  <c:v>227.81258482248472</c:v>
                </c:pt>
                <c:pt idx="2230">
                  <c:v>227.81258482248484</c:v>
                </c:pt>
                <c:pt idx="2231">
                  <c:v>227.81630409115979</c:v>
                </c:pt>
                <c:pt idx="2232">
                  <c:v>227.81967521605313</c:v>
                </c:pt>
                <c:pt idx="2233">
                  <c:v>227.82371774707656</c:v>
                </c:pt>
                <c:pt idx="2234">
                  <c:v>227.82840463164447</c:v>
                </c:pt>
                <c:pt idx="2235">
                  <c:v>227.83401790348998</c:v>
                </c:pt>
                <c:pt idx="2236">
                  <c:v>227.84091774735973</c:v>
                </c:pt>
                <c:pt idx="2237">
                  <c:v>227.84972188235989</c:v>
                </c:pt>
                <c:pt idx="2238">
                  <c:v>227.86146288612844</c:v>
                </c:pt>
                <c:pt idx="2239">
                  <c:v>227.87738198780326</c:v>
                </c:pt>
                <c:pt idx="2240">
                  <c:v>227.89537653640531</c:v>
                </c:pt>
                <c:pt idx="2241">
                  <c:v>227.8970896237314</c:v>
                </c:pt>
                <c:pt idx="2242">
                  <c:v>227.89708962373152</c:v>
                </c:pt>
                <c:pt idx="2243">
                  <c:v>227.9077299451593</c:v>
                </c:pt>
                <c:pt idx="2244">
                  <c:v>227.91833935192597</c:v>
                </c:pt>
                <c:pt idx="2245">
                  <c:v>227.93447205940882</c:v>
                </c:pt>
                <c:pt idx="2246">
                  <c:v>227.93948719530607</c:v>
                </c:pt>
                <c:pt idx="2247">
                  <c:v>227.93948719530619</c:v>
                </c:pt>
                <c:pt idx="2248">
                  <c:v>227.94298491907028</c:v>
                </c:pt>
                <c:pt idx="2249">
                  <c:v>227.94647926309534</c:v>
                </c:pt>
                <c:pt idx="2250">
                  <c:v>227.94654079571552</c:v>
                </c:pt>
                <c:pt idx="2251">
                  <c:v>227.94654079571563</c:v>
                </c:pt>
                <c:pt idx="2252">
                  <c:v>227.95031554832553</c:v>
                </c:pt>
                <c:pt idx="2253">
                  <c:v>227.95355541263467</c:v>
                </c:pt>
                <c:pt idx="2254">
                  <c:v>227.95749024722267</c:v>
                </c:pt>
                <c:pt idx="2255">
                  <c:v>227.96204608399944</c:v>
                </c:pt>
                <c:pt idx="2256">
                  <c:v>227.96751235674773</c:v>
                </c:pt>
                <c:pt idx="2257">
                  <c:v>227.97424161716765</c:v>
                </c:pt>
                <c:pt idx="2258">
                  <c:v>227.98284663161451</c:v>
                </c:pt>
                <c:pt idx="2259">
                  <c:v>227.99434723761061</c:v>
                </c:pt>
                <c:pt idx="2260">
                  <c:v>228.00990224393374</c:v>
                </c:pt>
                <c:pt idx="2261">
                  <c:v>228.02371146737732</c:v>
                </c:pt>
                <c:pt idx="2262">
                  <c:v>228.03746696512212</c:v>
                </c:pt>
                <c:pt idx="2263">
                  <c:v>228.05093011942415</c:v>
                </c:pt>
                <c:pt idx="2264">
                  <c:v>228.06360406148113</c:v>
                </c:pt>
                <c:pt idx="2265">
                  <c:v>228.06890611329271</c:v>
                </c:pt>
                <c:pt idx="2266">
                  <c:v>228.06890611329283</c:v>
                </c:pt>
                <c:pt idx="2267">
                  <c:v>228.07196367348564</c:v>
                </c:pt>
                <c:pt idx="2268">
                  <c:v>228.07501855528858</c:v>
                </c:pt>
                <c:pt idx="2269">
                  <c:v>228.07570748019768</c:v>
                </c:pt>
                <c:pt idx="2270">
                  <c:v>228.07570748019779</c:v>
                </c:pt>
                <c:pt idx="2271">
                  <c:v>228.07930702957498</c:v>
                </c:pt>
                <c:pt idx="2272">
                  <c:v>228.08243325130738</c:v>
                </c:pt>
                <c:pt idx="2273">
                  <c:v>228.08621941034338</c:v>
                </c:pt>
                <c:pt idx="2274">
                  <c:v>228.09060440411508</c:v>
                </c:pt>
                <c:pt idx="2275">
                  <c:v>228.0958635389897</c:v>
                </c:pt>
                <c:pt idx="2276">
                  <c:v>228.10233560390611</c:v>
                </c:pt>
                <c:pt idx="2277">
                  <c:v>228.11060770600645</c:v>
                </c:pt>
                <c:pt idx="2278">
                  <c:v>228.12165798167121</c:v>
                </c:pt>
                <c:pt idx="2279">
                  <c:v>228.136612856824</c:v>
                </c:pt>
                <c:pt idx="2280">
                  <c:v>228.15330344068377</c:v>
                </c:pt>
                <c:pt idx="2281">
                  <c:v>228.16311634661071</c:v>
                </c:pt>
                <c:pt idx="2282">
                  <c:v>228.17290098101361</c:v>
                </c:pt>
                <c:pt idx="2283">
                  <c:v>228.1862357438599</c:v>
                </c:pt>
                <c:pt idx="2284">
                  <c:v>228.19369792191097</c:v>
                </c:pt>
                <c:pt idx="2285">
                  <c:v>228.19369792191119</c:v>
                </c:pt>
                <c:pt idx="2286">
                  <c:v>228.19553973614552</c:v>
                </c:pt>
                <c:pt idx="2287">
                  <c:v>228.19738054245761</c:v>
                </c:pt>
                <c:pt idx="2288">
                  <c:v>228.20025624960581</c:v>
                </c:pt>
                <c:pt idx="2289">
                  <c:v>228.20025624960601</c:v>
                </c:pt>
                <c:pt idx="2290">
                  <c:v>228.20359163246104</c:v>
                </c:pt>
                <c:pt idx="2291">
                  <c:v>228.20661380912296</c:v>
                </c:pt>
                <c:pt idx="2292">
                  <c:v>228.2102381487378</c:v>
                </c:pt>
                <c:pt idx="2293">
                  <c:v>228.21444013576081</c:v>
                </c:pt>
                <c:pt idx="2294">
                  <c:v>228.219472693981</c:v>
                </c:pt>
                <c:pt idx="2295">
                  <c:v>228.22565873642449</c:v>
                </c:pt>
                <c:pt idx="2296">
                  <c:v>228.23355209834699</c:v>
                </c:pt>
                <c:pt idx="2297">
                  <c:v>228.24407855492379</c:v>
                </c:pt>
                <c:pt idx="2298">
                  <c:v>228.25835085233703</c:v>
                </c:pt>
                <c:pt idx="2299">
                  <c:v>228.27448343830412</c:v>
                </c:pt>
                <c:pt idx="2300">
                  <c:v>228.28402708439566</c:v>
                </c:pt>
                <c:pt idx="2301">
                  <c:v>228.2935430026742</c:v>
                </c:pt>
                <c:pt idx="2302">
                  <c:v>228.30644022140942</c:v>
                </c:pt>
                <c:pt idx="2303">
                  <c:v>228.3140280794621</c:v>
                </c:pt>
                <c:pt idx="2304">
                  <c:v>228.31402807946233</c:v>
                </c:pt>
                <c:pt idx="2305">
                  <c:v>228.31579984825365</c:v>
                </c:pt>
                <c:pt idx="2306">
                  <c:v>228.31757064974522</c:v>
                </c:pt>
                <c:pt idx="2307">
                  <c:v>228.32035193168554</c:v>
                </c:pt>
                <c:pt idx="2308">
                  <c:v>228.32035193168571</c:v>
                </c:pt>
                <c:pt idx="2309">
                  <c:v>228.32356755143135</c:v>
                </c:pt>
                <c:pt idx="2310">
                  <c:v>228.32648171024587</c:v>
                </c:pt>
                <c:pt idx="2311">
                  <c:v>228.32997637405984</c:v>
                </c:pt>
                <c:pt idx="2312">
                  <c:v>228.33402803512658</c:v>
                </c:pt>
                <c:pt idx="2313">
                  <c:v>228.33888052799099</c:v>
                </c:pt>
                <c:pt idx="2314">
                  <c:v>228.34484520780725</c:v>
                </c:pt>
                <c:pt idx="2315">
                  <c:v>228.35245606499333</c:v>
                </c:pt>
                <c:pt idx="2316">
                  <c:v>228.36260571344167</c:v>
                </c:pt>
                <c:pt idx="2317">
                  <c:v>228.37636720159384</c:v>
                </c:pt>
                <c:pt idx="2318">
                  <c:v>228.39192312543003</c:v>
                </c:pt>
                <c:pt idx="2319">
                  <c:v>228.40112586158392</c:v>
                </c:pt>
                <c:pt idx="2320">
                  <c:v>228.41030185953485</c:v>
                </c:pt>
                <c:pt idx="2321">
                  <c:v>228.42273810285488</c:v>
                </c:pt>
                <c:pt idx="2322">
                  <c:v>228.43005599177263</c:v>
                </c:pt>
                <c:pt idx="2323">
                  <c:v>228.43005599177283</c:v>
                </c:pt>
                <c:pt idx="2324">
                  <c:v>228.43176439817984</c:v>
                </c:pt>
                <c:pt idx="2325">
                  <c:v>228.43347187188905</c:v>
                </c:pt>
                <c:pt idx="2326">
                  <c:v>228.43615375404636</c:v>
                </c:pt>
                <c:pt idx="2327">
                  <c:v>228.43615375404656</c:v>
                </c:pt>
                <c:pt idx="2328">
                  <c:v>228.43925440507832</c:v>
                </c:pt>
                <c:pt idx="2329">
                  <c:v>228.44206437508842</c:v>
                </c:pt>
                <c:pt idx="2330">
                  <c:v>228.44543409511886</c:v>
                </c:pt>
                <c:pt idx="2331">
                  <c:v>228.44934089834072</c:v>
                </c:pt>
                <c:pt idx="2332">
                  <c:v>228.45401990146178</c:v>
                </c:pt>
                <c:pt idx="2333">
                  <c:v>228.45977132789849</c:v>
                </c:pt>
                <c:pt idx="2334">
                  <c:v>228.46711007650231</c:v>
                </c:pt>
                <c:pt idx="2335">
                  <c:v>228.47689684787392</c:v>
                </c:pt>
                <c:pt idx="2336">
                  <c:v>228.49016632587478</c:v>
                </c:pt>
                <c:pt idx="2337">
                  <c:v>228.50516608243592</c:v>
                </c:pt>
                <c:pt idx="2338">
                  <c:v>228.51403979494725</c:v>
                </c:pt>
                <c:pt idx="2339">
                  <c:v>228.52288772522289</c:v>
                </c:pt>
                <c:pt idx="2340">
                  <c:v>228.53487933840523</c:v>
                </c:pt>
                <c:pt idx="2341">
                  <c:v>228.5419355143965</c:v>
                </c:pt>
                <c:pt idx="2342">
                  <c:v>228.5419355143967</c:v>
                </c:pt>
                <c:pt idx="2343">
                  <c:v>228.54358284063579</c:v>
                </c:pt>
                <c:pt idx="2344">
                  <c:v>228.54522926752358</c:v>
                </c:pt>
                <c:pt idx="2345">
                  <c:v>228.54781526905435</c:v>
                </c:pt>
                <c:pt idx="2346">
                  <c:v>228.54781526905452</c:v>
                </c:pt>
                <c:pt idx="2347">
                  <c:v>228.55080506382939</c:v>
                </c:pt>
                <c:pt idx="2348">
                  <c:v>228.55351456994507</c:v>
                </c:pt>
                <c:pt idx="2349">
                  <c:v>228.55676381363989</c:v>
                </c:pt>
                <c:pt idx="2350">
                  <c:v>228.56053093842482</c:v>
                </c:pt>
                <c:pt idx="2351">
                  <c:v>228.5650426550265</c:v>
                </c:pt>
                <c:pt idx="2352">
                  <c:v>228.5705884531462</c:v>
                </c:pt>
                <c:pt idx="2353">
                  <c:v>228.57766482277998</c:v>
                </c:pt>
                <c:pt idx="2354">
                  <c:v>228.58710169241462</c:v>
                </c:pt>
                <c:pt idx="2355">
                  <c:v>228.59989675275918</c:v>
                </c:pt>
                <c:pt idx="2356">
                  <c:v>228.61436022657031</c:v>
                </c:pt>
                <c:pt idx="2357">
                  <c:v>228.62291667831875</c:v>
                </c:pt>
                <c:pt idx="2358">
                  <c:v>228.6314482696244</c:v>
                </c:pt>
                <c:pt idx="2359">
                  <c:v>228.64301114932741</c:v>
                </c:pt>
                <c:pt idx="2360">
                  <c:v>228.64981497737412</c:v>
                </c:pt>
                <c:pt idx="2361">
                  <c:v>228.64981497737432</c:v>
                </c:pt>
                <c:pt idx="2362">
                  <c:v>228.65140340731148</c:v>
                </c:pt>
                <c:pt idx="2363">
                  <c:v>228.65299097005149</c:v>
                </c:pt>
                <c:pt idx="2364">
                  <c:v>228.65548451798205</c:v>
                </c:pt>
                <c:pt idx="2365">
                  <c:v>228.65548451798222</c:v>
                </c:pt>
                <c:pt idx="2366">
                  <c:v>228.65836741987735</c:v>
                </c:pt>
                <c:pt idx="2367">
                  <c:v>228.66098005396626</c:v>
                </c:pt>
                <c:pt idx="2368">
                  <c:v>228.66281796209404</c:v>
                </c:pt>
                <c:pt idx="2369">
                  <c:v>228.66281796209418</c:v>
                </c:pt>
                <c:pt idx="2370">
                  <c:v>228.66343693389538</c:v>
                </c:pt>
                <c:pt idx="2371">
                  <c:v>228.66343693389553</c:v>
                </c:pt>
                <c:pt idx="2372">
                  <c:v>228.66405577342448</c:v>
                </c:pt>
                <c:pt idx="2373">
                  <c:v>228.66467448070949</c:v>
                </c:pt>
                <c:pt idx="2374">
                  <c:v>228.66501237227021</c:v>
                </c:pt>
                <c:pt idx="2375">
                  <c:v>228.66501237227041</c:v>
                </c:pt>
                <c:pt idx="2376">
                  <c:v>228.66624924582425</c:v>
                </c:pt>
                <c:pt idx="2377">
                  <c:v>228.66748559080298</c:v>
                </c:pt>
                <c:pt idx="2378">
                  <c:v>228.6699566959384</c:v>
                </c:pt>
                <c:pt idx="2379">
                  <c:v>228.67293931192842</c:v>
                </c:pt>
                <c:pt idx="2380">
                  <c:v>228.67636959358248</c:v>
                </c:pt>
                <c:pt idx="2381">
                  <c:v>228.68044700115061</c:v>
                </c:pt>
                <c:pt idx="2382">
                  <c:v>228.68540807182833</c:v>
                </c:pt>
                <c:pt idx="2383">
                  <c:v>228.69165600235459</c:v>
                </c:pt>
                <c:pt idx="2384">
                  <c:v>228.69986557085929</c:v>
                </c:pt>
                <c:pt idx="2385">
                  <c:v>228.71104890131113</c:v>
                </c:pt>
                <c:pt idx="2386">
                  <c:v>228.72491368208668</c:v>
                </c:pt>
                <c:pt idx="2387">
                  <c:v>228.73389069085545</c:v>
                </c:pt>
                <c:pt idx="2388">
                  <c:v>228.74283926797591</c:v>
                </c:pt>
                <c:pt idx="2389">
                  <c:v>228.75383759170114</c:v>
                </c:pt>
                <c:pt idx="2390">
                  <c:v>228.75383759170131</c:v>
                </c:pt>
                <c:pt idx="2391">
                  <c:v>228.75649747355149</c:v>
                </c:pt>
                <c:pt idx="2392">
                  <c:v>228.75915483355891</c:v>
                </c:pt>
                <c:pt idx="2393">
                  <c:v>228.75930429865133</c:v>
                </c:pt>
                <c:pt idx="2394">
                  <c:v>228.75930429865153</c:v>
                </c:pt>
                <c:pt idx="2395">
                  <c:v>228.76222310554235</c:v>
                </c:pt>
                <c:pt idx="2396">
                  <c:v>228.76473449410844</c:v>
                </c:pt>
                <c:pt idx="2397">
                  <c:v>228.76778280297049</c:v>
                </c:pt>
                <c:pt idx="2398">
                  <c:v>228.77131242450602</c:v>
                </c:pt>
                <c:pt idx="2399">
                  <c:v>228.77554704958649</c:v>
                </c:pt>
                <c:pt idx="2400">
                  <c:v>228.78075973206325</c:v>
                </c:pt>
                <c:pt idx="2401">
                  <c:v>228.78742477264294</c:v>
                </c:pt>
                <c:pt idx="2402">
                  <c:v>228.79273408482814</c:v>
                </c:pt>
                <c:pt idx="2403">
                  <c:v>228.79273408482828</c:v>
                </c:pt>
                <c:pt idx="2404">
                  <c:v>228.80162397820624</c:v>
                </c:pt>
                <c:pt idx="2405">
                  <c:v>228.81048530555933</c:v>
                </c:pt>
                <c:pt idx="2406">
                  <c:v>228.82812262906225</c:v>
                </c:pt>
                <c:pt idx="2407">
                  <c:v>228.83831021028192</c:v>
                </c:pt>
                <c:pt idx="2408">
                  <c:v>228.84845979094464</c:v>
                </c:pt>
                <c:pt idx="2409">
                  <c:v>228.85414124693077</c:v>
                </c:pt>
                <c:pt idx="2410">
                  <c:v>228.85414124693091</c:v>
                </c:pt>
                <c:pt idx="2411">
                  <c:v>228.85684611140599</c:v>
                </c:pt>
                <c:pt idx="2412">
                  <c:v>228.85941241678483</c:v>
                </c:pt>
                <c:pt idx="2413">
                  <c:v>228.85941241678503</c:v>
                </c:pt>
                <c:pt idx="2414">
                  <c:v>228.86211201069185</c:v>
                </c:pt>
                <c:pt idx="2415">
                  <c:v>228.86454025949564</c:v>
                </c:pt>
                <c:pt idx="2416">
                  <c:v>228.86745725026893</c:v>
                </c:pt>
                <c:pt idx="2417">
                  <c:v>228.87083858163297</c:v>
                </c:pt>
                <c:pt idx="2418">
                  <c:v>228.87488930062048</c:v>
                </c:pt>
                <c:pt idx="2419">
                  <c:v>228.87986953844114</c:v>
                </c:pt>
                <c:pt idx="2420">
                  <c:v>228.88622625410653</c:v>
                </c:pt>
                <c:pt idx="2421">
                  <c:v>228.89470614959879</c:v>
                </c:pt>
                <c:pt idx="2422">
                  <c:v>228.90619996619904</c:v>
                </c:pt>
                <c:pt idx="2423">
                  <c:v>228.91916159716405</c:v>
                </c:pt>
                <c:pt idx="2424">
                  <c:v>228.92681999876206</c:v>
                </c:pt>
                <c:pt idx="2425">
                  <c:v>228.93445618531499</c:v>
                </c:pt>
                <c:pt idx="2426">
                  <c:v>228.94481686664599</c:v>
                </c:pt>
                <c:pt idx="2427">
                  <c:v>228.95085869351658</c:v>
                </c:pt>
                <c:pt idx="2428">
                  <c:v>228.95085869351672</c:v>
                </c:pt>
                <c:pt idx="2429">
                  <c:v>228.95228346696385</c:v>
                </c:pt>
                <c:pt idx="2430">
                  <c:v>228.95370746218069</c:v>
                </c:pt>
                <c:pt idx="2431">
                  <c:v>228.95594158932093</c:v>
                </c:pt>
                <c:pt idx="2432">
                  <c:v>228.9559415893211</c:v>
                </c:pt>
                <c:pt idx="2433">
                  <c:v>228.95852628295054</c:v>
                </c:pt>
                <c:pt idx="2434">
                  <c:v>228.96086858307677</c:v>
                </c:pt>
                <c:pt idx="2435">
                  <c:v>228.96367749498631</c:v>
                </c:pt>
                <c:pt idx="2436">
                  <c:v>228.96693410254761</c:v>
                </c:pt>
                <c:pt idx="2437">
                  <c:v>228.97083439943592</c:v>
                </c:pt>
                <c:pt idx="2438">
                  <c:v>228.97562864464538</c:v>
                </c:pt>
                <c:pt idx="2439">
                  <c:v>228.98174604895217</c:v>
                </c:pt>
                <c:pt idx="2440">
                  <c:v>228.98990407578822</c:v>
                </c:pt>
                <c:pt idx="2441">
                  <c:v>229.00096519366068</c:v>
                </c:pt>
                <c:pt idx="2442">
                  <c:v>229.01346852142424</c:v>
                </c:pt>
                <c:pt idx="2443">
                  <c:v>229.02086533624154</c:v>
                </c:pt>
                <c:pt idx="2444">
                  <c:v>229.02824066002191</c:v>
                </c:pt>
                <c:pt idx="2445">
                  <c:v>229.03823648790691</c:v>
                </c:pt>
                <c:pt idx="2446">
                  <c:v>229.04411833706183</c:v>
                </c:pt>
                <c:pt idx="2447">
                  <c:v>229.04411833706197</c:v>
                </c:pt>
                <c:pt idx="2448">
                  <c:v>229.04549150108718</c:v>
                </c:pt>
                <c:pt idx="2449">
                  <c:v>229.04686391543746</c:v>
                </c:pt>
                <c:pt idx="2450">
                  <c:v>229.04901951073677</c:v>
                </c:pt>
                <c:pt idx="2451">
                  <c:v>229.04901951073691</c:v>
                </c:pt>
                <c:pt idx="2452">
                  <c:v>229.0515117123677</c:v>
                </c:pt>
                <c:pt idx="2453">
                  <c:v>229.05377027435316</c:v>
                </c:pt>
                <c:pt idx="2454">
                  <c:v>229.05647874492837</c:v>
                </c:pt>
                <c:pt idx="2455">
                  <c:v>229.05961890529375</c:v>
                </c:pt>
                <c:pt idx="2456">
                  <c:v>229.06337973444786</c:v>
                </c:pt>
                <c:pt idx="2457">
                  <c:v>229.06800254200309</c:v>
                </c:pt>
                <c:pt idx="2458">
                  <c:v>229.07390118650858</c:v>
                </c:pt>
                <c:pt idx="2459">
                  <c:v>229.08176747049578</c:v>
                </c:pt>
                <c:pt idx="2460">
                  <c:v>229.0924330400089</c:v>
                </c:pt>
                <c:pt idx="2461">
                  <c:v>229.1044893574159</c:v>
                </c:pt>
                <c:pt idx="2462">
                  <c:v>229.11162176167178</c:v>
                </c:pt>
                <c:pt idx="2463">
                  <c:v>229.11873344298894</c:v>
                </c:pt>
                <c:pt idx="2464">
                  <c:v>229.12837191276051</c:v>
                </c:pt>
                <c:pt idx="2465">
                  <c:v>229.13404359117575</c:v>
                </c:pt>
                <c:pt idx="2466">
                  <c:v>229.1340435911759</c:v>
                </c:pt>
                <c:pt idx="2467">
                  <c:v>229.135367658181</c:v>
                </c:pt>
                <c:pt idx="2468">
                  <c:v>229.13669100231695</c:v>
                </c:pt>
                <c:pt idx="2469">
                  <c:v>229.13876953924932</c:v>
                </c:pt>
                <c:pt idx="2470">
                  <c:v>229.13876953924947</c:v>
                </c:pt>
                <c:pt idx="2471">
                  <c:v>229.14117263800833</c:v>
                </c:pt>
                <c:pt idx="2472">
                  <c:v>229.14335045038695</c:v>
                </c:pt>
                <c:pt idx="2473">
                  <c:v>229.14596208597612</c:v>
                </c:pt>
                <c:pt idx="2474">
                  <c:v>229.14898997735514</c:v>
                </c:pt>
                <c:pt idx="2475">
                  <c:v>229.15261634707107</c:v>
                </c:pt>
                <c:pt idx="2476">
                  <c:v>229.15707387735131</c:v>
                </c:pt>
                <c:pt idx="2477">
                  <c:v>229.16276163035076</c:v>
                </c:pt>
                <c:pt idx="2478">
                  <c:v>229.17034667504529</c:v>
                </c:pt>
                <c:pt idx="2479">
                  <c:v>229.18063092339858</c:v>
                </c:pt>
                <c:pt idx="2480">
                  <c:v>229.19225619332724</c:v>
                </c:pt>
                <c:pt idx="2481">
                  <c:v>229.1991335928183</c:v>
                </c:pt>
                <c:pt idx="2482">
                  <c:v>229.20599101028176</c:v>
                </c:pt>
                <c:pt idx="2483">
                  <c:v>229.21528487728733</c:v>
                </c:pt>
                <c:pt idx="2484">
                  <c:v>229.22075369325435</c:v>
                </c:pt>
                <c:pt idx="2485">
                  <c:v>229.22075369325447</c:v>
                </c:pt>
                <c:pt idx="2486">
                  <c:v>229.22203042129806</c:v>
                </c:pt>
                <c:pt idx="2487">
                  <c:v>229.22330645231705</c:v>
                </c:pt>
                <c:pt idx="2488">
                  <c:v>229.22531067953977</c:v>
                </c:pt>
                <c:pt idx="2489">
                  <c:v>229.22531067953992</c:v>
                </c:pt>
                <c:pt idx="2490">
                  <c:v>229.22762786137369</c:v>
                </c:pt>
                <c:pt idx="2491">
                  <c:v>229.22972781115806</c:v>
                </c:pt>
                <c:pt idx="2492">
                  <c:v>229.23224607392518</c:v>
                </c:pt>
                <c:pt idx="2493">
                  <c:v>229.2351657102767</c:v>
                </c:pt>
                <c:pt idx="2494">
                  <c:v>229.23866242788233</c:v>
                </c:pt>
                <c:pt idx="2495">
                  <c:v>229.24296059002708</c:v>
                </c:pt>
                <c:pt idx="2496">
                  <c:v>229.24844499147241</c:v>
                </c:pt>
                <c:pt idx="2497">
                  <c:v>229.25575885191319</c:v>
                </c:pt>
                <c:pt idx="2498">
                  <c:v>229.26567541238651</c:v>
                </c:pt>
                <c:pt idx="2499">
                  <c:v>229.27688504641711</c:v>
                </c:pt>
                <c:pt idx="2500">
                  <c:v>229.2835165586709</c:v>
                </c:pt>
                <c:pt idx="2501">
                  <c:v>229.29012880331697</c:v>
                </c:pt>
                <c:pt idx="2502">
                  <c:v>229.29909038843422</c:v>
                </c:pt>
                <c:pt idx="2503">
                  <c:v>229.30436361512213</c:v>
                </c:pt>
                <c:pt idx="2504">
                  <c:v>229.30436361512227</c:v>
                </c:pt>
                <c:pt idx="2505">
                  <c:v>229.30559469672369</c:v>
                </c:pt>
                <c:pt idx="2506">
                  <c:v>229.30682510622094</c:v>
                </c:pt>
                <c:pt idx="2507">
                  <c:v>229.30875767970468</c:v>
                </c:pt>
                <c:pt idx="2508">
                  <c:v>229.30875767970483</c:v>
                </c:pt>
                <c:pt idx="2509">
                  <c:v>229.31099201632975</c:v>
                </c:pt>
                <c:pt idx="2510">
                  <c:v>229.3130168873297</c:v>
                </c:pt>
                <c:pt idx="2511">
                  <c:v>229.31544511559497</c:v>
                </c:pt>
                <c:pt idx="2512">
                  <c:v>229.31826036730965</c:v>
                </c:pt>
                <c:pt idx="2513">
                  <c:v>229.32163206817694</c:v>
                </c:pt>
                <c:pt idx="2514">
                  <c:v>229.3257765599503</c:v>
                </c:pt>
                <c:pt idx="2515">
                  <c:v>229.33106488006561</c:v>
                </c:pt>
                <c:pt idx="2516">
                  <c:v>229.33811725156855</c:v>
                </c:pt>
                <c:pt idx="2517">
                  <c:v>229.34767926973603</c:v>
                </c:pt>
                <c:pt idx="2518">
                  <c:v>229.35848812838259</c:v>
                </c:pt>
                <c:pt idx="2519">
                  <c:v>229.36488254499511</c:v>
                </c:pt>
                <c:pt idx="2520">
                  <c:v>229.37119395768369</c:v>
                </c:pt>
                <c:pt idx="2521">
                  <c:v>229.37119395768383</c:v>
                </c:pt>
                <c:pt idx="2522">
                  <c:v>229.37166155989991</c:v>
                </c:pt>
                <c:pt idx="2523">
                  <c:v>229.37166155990008</c:v>
                </c:pt>
                <c:pt idx="2524">
                  <c:v>229.37212906218937</c:v>
                </c:pt>
                <c:pt idx="2525">
                  <c:v>229.37259646457326</c:v>
                </c:pt>
                <c:pt idx="2526">
                  <c:v>229.37285102826888</c:v>
                </c:pt>
                <c:pt idx="2527">
                  <c:v>229.37285102826903</c:v>
                </c:pt>
                <c:pt idx="2528">
                  <c:v>229.37378542461687</c:v>
                </c:pt>
                <c:pt idx="2529">
                  <c:v>229.37471942164566</c:v>
                </c:pt>
                <c:pt idx="2530">
                  <c:v>229.37658621842854</c:v>
                </c:pt>
                <c:pt idx="2531">
                  <c:v>229.37883940105689</c:v>
                </c:pt>
                <c:pt idx="2532">
                  <c:v>229.38143077644858</c:v>
                </c:pt>
                <c:pt idx="2533">
                  <c:v>229.38451101736234</c:v>
                </c:pt>
                <c:pt idx="2534">
                  <c:v>229.38498434554438</c:v>
                </c:pt>
                <c:pt idx="2535">
                  <c:v>229.38498434554452</c:v>
                </c:pt>
                <c:pt idx="2536">
                  <c:v>229.38678432388139</c:v>
                </c:pt>
                <c:pt idx="2537">
                  <c:v>229.38858281213996</c:v>
                </c:pt>
                <c:pt idx="2538">
                  <c:v>229.38922117779447</c:v>
                </c:pt>
                <c:pt idx="2539">
                  <c:v>229.38922117779458</c:v>
                </c:pt>
                <c:pt idx="2540">
                  <c:v>229.39145015517803</c:v>
                </c:pt>
                <c:pt idx="2541">
                  <c:v>229.39339836225869</c:v>
                </c:pt>
                <c:pt idx="2542">
                  <c:v>229.39575430148787</c:v>
                </c:pt>
                <c:pt idx="2543">
                  <c:v>229.39848329920997</c:v>
                </c:pt>
                <c:pt idx="2544">
                  <c:v>229.40175561049475</c:v>
                </c:pt>
                <c:pt idx="2545">
                  <c:v>229.4057819049919</c:v>
                </c:pt>
                <c:pt idx="2546">
                  <c:v>229.41092669021606</c:v>
                </c:pt>
                <c:pt idx="2547">
                  <c:v>229.41779756830562</c:v>
                </c:pt>
                <c:pt idx="2548">
                  <c:v>229.42709909456704</c:v>
                </c:pt>
                <c:pt idx="2549">
                  <c:v>229.43750061208516</c:v>
                </c:pt>
                <c:pt idx="2550">
                  <c:v>229.44362136347019</c:v>
                </c:pt>
                <c:pt idx="2551">
                  <c:v>229.44972445845372</c:v>
                </c:pt>
                <c:pt idx="2552">
                  <c:v>229.45803525707888</c:v>
                </c:pt>
                <c:pt idx="2553">
                  <c:v>229.46272261647687</c:v>
                </c:pt>
                <c:pt idx="2554">
                  <c:v>229.46272261647701</c:v>
                </c:pt>
                <c:pt idx="2555">
                  <c:v>229.46386958840267</c:v>
                </c:pt>
                <c:pt idx="2556">
                  <c:v>229.46501593286018</c:v>
                </c:pt>
                <c:pt idx="2557">
                  <c:v>229.46680809190033</c:v>
                </c:pt>
                <c:pt idx="2558">
                  <c:v>229.4668080919005</c:v>
                </c:pt>
                <c:pt idx="2559">
                  <c:v>229.46888580442265</c:v>
                </c:pt>
                <c:pt idx="2560">
                  <c:v>229.46933751940108</c:v>
                </c:pt>
                <c:pt idx="2561">
                  <c:v>229.46933751940125</c:v>
                </c:pt>
                <c:pt idx="2562">
                  <c:v>229.47121976349675</c:v>
                </c:pt>
                <c:pt idx="2563">
                  <c:v>229.47310031243344</c:v>
                </c:pt>
                <c:pt idx="2564">
                  <c:v>229.47585167171684</c:v>
                </c:pt>
                <c:pt idx="2565">
                  <c:v>229.47899456126783</c:v>
                </c:pt>
                <c:pt idx="2566">
                  <c:v>229.48291553036603</c:v>
                </c:pt>
                <c:pt idx="2567">
                  <c:v>229.48791372775966</c:v>
                </c:pt>
                <c:pt idx="2568">
                  <c:v>229.49460505201293</c:v>
                </c:pt>
                <c:pt idx="2569">
                  <c:v>229.5036482505439</c:v>
                </c:pt>
                <c:pt idx="2570">
                  <c:v>229.51160674271247</c:v>
                </c:pt>
                <c:pt idx="2571">
                  <c:v>229.51953442365453</c:v>
                </c:pt>
                <c:pt idx="2572">
                  <c:v>229.52734632018317</c:v>
                </c:pt>
                <c:pt idx="2573">
                  <c:v>229.53473646935612</c:v>
                </c:pt>
                <c:pt idx="2574">
                  <c:v>229.53768165741985</c:v>
                </c:pt>
                <c:pt idx="2575">
                  <c:v>229.53768165741999</c:v>
                </c:pt>
                <c:pt idx="2576">
                  <c:v>229.53945635152161</c:v>
                </c:pt>
                <c:pt idx="2577">
                  <c:v>229.54122948770475</c:v>
                </c:pt>
                <c:pt idx="2578">
                  <c:v>229.54162098983556</c:v>
                </c:pt>
                <c:pt idx="2579">
                  <c:v>229.54162098983571</c:v>
                </c:pt>
                <c:pt idx="2580">
                  <c:v>229.54370631717237</c:v>
                </c:pt>
                <c:pt idx="2581">
                  <c:v>229.54551698795666</c:v>
                </c:pt>
                <c:pt idx="2582">
                  <c:v>229.54771001372879</c:v>
                </c:pt>
                <c:pt idx="2583">
                  <c:v>229.55024988210076</c:v>
                </c:pt>
                <c:pt idx="2584">
                  <c:v>229.55329609458212</c:v>
                </c:pt>
                <c:pt idx="2585">
                  <c:v>229.55704489033479</c:v>
                </c:pt>
                <c:pt idx="2586">
                  <c:v>229.56183636440136</c:v>
                </c:pt>
                <c:pt idx="2587">
                  <c:v>229.56823711252474</c:v>
                </c:pt>
                <c:pt idx="2588">
                  <c:v>229.5768994518065</c:v>
                </c:pt>
                <c:pt idx="2589">
                  <c:v>229.58656642675422</c:v>
                </c:pt>
                <c:pt idx="2590">
                  <c:v>229.59224974568417</c:v>
                </c:pt>
                <c:pt idx="2591">
                  <c:v>229.59791669145685</c:v>
                </c:pt>
                <c:pt idx="2592">
                  <c:v>229.60563999635426</c:v>
                </c:pt>
                <c:pt idx="2593">
                  <c:v>229.60996062216631</c:v>
                </c:pt>
                <c:pt idx="2594">
                  <c:v>229.60996062216643</c:v>
                </c:pt>
                <c:pt idx="2595">
                  <c:v>229.61102740816602</c:v>
                </c:pt>
                <c:pt idx="2596">
                  <c:v>229.61209361036583</c:v>
                </c:pt>
                <c:pt idx="2597">
                  <c:v>229.61375918546443</c:v>
                </c:pt>
                <c:pt idx="2598">
                  <c:v>229.61375918546454</c:v>
                </c:pt>
                <c:pt idx="2599">
                  <c:v>229.61569102989242</c:v>
                </c:pt>
                <c:pt idx="2600">
                  <c:v>229.61744146449473</c:v>
                </c:pt>
                <c:pt idx="2601">
                  <c:v>229.61954067033957</c:v>
                </c:pt>
                <c:pt idx="2602">
                  <c:v>229.62197444766502</c:v>
                </c:pt>
                <c:pt idx="2603">
                  <c:v>229.62488928926828</c:v>
                </c:pt>
                <c:pt idx="2604">
                  <c:v>229.62847222537698</c:v>
                </c:pt>
                <c:pt idx="2605">
                  <c:v>229.63304403574179</c:v>
                </c:pt>
                <c:pt idx="2606">
                  <c:v>229.63914092657464</c:v>
                </c:pt>
                <c:pt idx="2607">
                  <c:v>229.64740739629255</c:v>
                </c:pt>
                <c:pt idx="2608">
                  <c:v>229.65675133548476</c:v>
                </c:pt>
                <c:pt idx="2609">
                  <c:v>229.66227898180375</c:v>
                </c:pt>
                <c:pt idx="2610">
                  <c:v>229.66779056827522</c:v>
                </c:pt>
                <c:pt idx="2611">
                  <c:v>229.67526059351871</c:v>
                </c:pt>
                <c:pt idx="2612">
                  <c:v>229.67965541893767</c:v>
                </c:pt>
                <c:pt idx="2613">
                  <c:v>229.67965541893776</c:v>
                </c:pt>
                <c:pt idx="2614">
                  <c:v>229.68068162159656</c:v>
                </c:pt>
                <c:pt idx="2615">
                  <c:v>229.6817072639985</c:v>
                </c:pt>
                <c:pt idx="2616">
                  <c:v>229.68331817445582</c:v>
                </c:pt>
                <c:pt idx="2617">
                  <c:v>229.68331817445593</c:v>
                </c:pt>
                <c:pt idx="2618">
                  <c:v>229.6851806508628</c:v>
                </c:pt>
                <c:pt idx="2619">
                  <c:v>229.68686852199465</c:v>
                </c:pt>
                <c:pt idx="2620">
                  <c:v>229.68889261974053</c:v>
                </c:pt>
                <c:pt idx="2621">
                  <c:v>229.69123932846762</c:v>
                </c:pt>
                <c:pt idx="2622">
                  <c:v>229.69404987636076</c:v>
                </c:pt>
                <c:pt idx="2623">
                  <c:v>229.69750459931859</c:v>
                </c:pt>
                <c:pt idx="2624">
                  <c:v>229.7019127828747</c:v>
                </c:pt>
                <c:pt idx="2625">
                  <c:v>229.70779142611713</c:v>
                </c:pt>
                <c:pt idx="2626">
                  <c:v>229.7157620349879</c:v>
                </c:pt>
                <c:pt idx="2627">
                  <c:v>229.72477197398626</c:v>
                </c:pt>
                <c:pt idx="2628">
                  <c:v>229.73010216759124</c:v>
                </c:pt>
                <c:pt idx="2629">
                  <c:v>229.73541687452095</c:v>
                </c:pt>
                <c:pt idx="2630">
                  <c:v>229.74261990495063</c:v>
                </c:pt>
                <c:pt idx="2631">
                  <c:v>229.74685837918449</c:v>
                </c:pt>
                <c:pt idx="2632">
                  <c:v>229.7468583791846</c:v>
                </c:pt>
                <c:pt idx="2633">
                  <c:v>229.74784788251122</c:v>
                </c:pt>
                <c:pt idx="2634">
                  <c:v>229.74883684562235</c:v>
                </c:pt>
                <c:pt idx="2635">
                  <c:v>229.7503901838804</c:v>
                </c:pt>
                <c:pt idx="2636">
                  <c:v>229.75039018388048</c:v>
                </c:pt>
                <c:pt idx="2637">
                  <c:v>229.75218607076468</c:v>
                </c:pt>
                <c:pt idx="2638">
                  <c:v>229.75381359609159</c:v>
                </c:pt>
                <c:pt idx="2639">
                  <c:v>229.75576532680736</c:v>
                </c:pt>
                <c:pt idx="2640">
                  <c:v>229.75802813434305</c:v>
                </c:pt>
                <c:pt idx="2641">
                  <c:v>229.76073819753555</c:v>
                </c:pt>
                <c:pt idx="2642">
                  <c:v>229.76406940481269</c:v>
                </c:pt>
                <c:pt idx="2643">
                  <c:v>229.76831998392458</c:v>
                </c:pt>
                <c:pt idx="2644">
                  <c:v>229.77398844986968</c:v>
                </c:pt>
                <c:pt idx="2645">
                  <c:v>229.78167408799101</c:v>
                </c:pt>
                <c:pt idx="2646">
                  <c:v>229.79036189689808</c:v>
                </c:pt>
                <c:pt idx="2647">
                  <c:v>229.7955015212726</c:v>
                </c:pt>
                <c:pt idx="2648">
                  <c:v>229.80062621266413</c:v>
                </c:pt>
                <c:pt idx="2649">
                  <c:v>229.80757171492627</c:v>
                </c:pt>
                <c:pt idx="2650">
                  <c:v>229.81165860925063</c:v>
                </c:pt>
                <c:pt idx="2651">
                  <c:v>229.81165860925071</c:v>
                </c:pt>
                <c:pt idx="2652">
                  <c:v>229.81261273515173</c:v>
                </c:pt>
                <c:pt idx="2653">
                  <c:v>229.81356634015145</c:v>
                </c:pt>
                <c:pt idx="2654">
                  <c:v>229.81506414444348</c:v>
                </c:pt>
                <c:pt idx="2655">
                  <c:v>229.8150641444436</c:v>
                </c:pt>
                <c:pt idx="2656">
                  <c:v>229.81679582374119</c:v>
                </c:pt>
                <c:pt idx="2657">
                  <c:v>229.81836516071775</c:v>
                </c:pt>
                <c:pt idx="2658">
                  <c:v>229.82024711193785</c:v>
                </c:pt>
                <c:pt idx="2659">
                  <c:v>229.82242901818216</c:v>
                </c:pt>
                <c:pt idx="2660">
                  <c:v>229.8250421895674</c:v>
                </c:pt>
                <c:pt idx="2661">
                  <c:v>229.82825429758526</c:v>
                </c:pt>
                <c:pt idx="2662">
                  <c:v>229.83235290762957</c:v>
                </c:pt>
                <c:pt idx="2663">
                  <c:v>229.83781871157993</c:v>
                </c:pt>
                <c:pt idx="2664">
                  <c:v>229.84522956849833</c:v>
                </c:pt>
                <c:pt idx="2665">
                  <c:v>229.85360676433814</c:v>
                </c:pt>
                <c:pt idx="2666">
                  <c:v>229.85856263246737</c:v>
                </c:pt>
                <c:pt idx="2667">
                  <c:v>229.8635041015124</c:v>
                </c:pt>
                <c:pt idx="2668">
                  <c:v>229.87020128287406</c:v>
                </c:pt>
                <c:pt idx="2669">
                  <c:v>229.87414202412145</c:v>
                </c:pt>
                <c:pt idx="2670">
                  <c:v>229.87414202412157</c:v>
                </c:pt>
                <c:pt idx="2671">
                  <c:v>229.87506203748171</c:v>
                </c:pt>
                <c:pt idx="2672">
                  <c:v>229.87598154856417</c:v>
                </c:pt>
                <c:pt idx="2673">
                  <c:v>229.87742580386981</c:v>
                </c:pt>
                <c:pt idx="2674">
                  <c:v>229.8774258038699</c:v>
                </c:pt>
                <c:pt idx="2675">
                  <c:v>229.87909557115421</c:v>
                </c:pt>
                <c:pt idx="2676">
                  <c:v>229.8806088001763</c:v>
                </c:pt>
                <c:pt idx="2677">
                  <c:v>229.88242346670032</c:v>
                </c:pt>
                <c:pt idx="2678">
                  <c:v>229.88452736408203</c:v>
                </c:pt>
                <c:pt idx="2679">
                  <c:v>229.88704710778097</c:v>
                </c:pt>
                <c:pt idx="2680">
                  <c:v>229.89014437461725</c:v>
                </c:pt>
                <c:pt idx="2681">
                  <c:v>229.89409644882008</c:v>
                </c:pt>
                <c:pt idx="2682">
                  <c:v>229.89936683635085</c:v>
                </c:pt>
                <c:pt idx="2683">
                  <c:v>229.90632730570414</c:v>
                </c:pt>
                <c:pt idx="2684">
                  <c:v>229.90632730570428</c:v>
                </c:pt>
                <c:pt idx="2685">
                  <c:v>229.90668054854518</c:v>
                </c:pt>
                <c:pt idx="2686">
                  <c:v>229.9066805485453</c:v>
                </c:pt>
                <c:pt idx="2687">
                  <c:v>229.90703371589828</c:v>
                </c:pt>
                <c:pt idx="2688">
                  <c:v>229.90738680777957</c:v>
                </c:pt>
                <c:pt idx="2689">
                  <c:v>229.90757921591123</c:v>
                </c:pt>
                <c:pt idx="2690">
                  <c:v>229.90757921591134</c:v>
                </c:pt>
                <c:pt idx="2691">
                  <c:v>229.90828509109679</c:v>
                </c:pt>
                <c:pt idx="2692">
                  <c:v>229.90899066462387</c:v>
                </c:pt>
                <c:pt idx="2693">
                  <c:v>229.9104009072185</c:v>
                </c:pt>
                <c:pt idx="2694">
                  <c:v>229.9121030440964</c:v>
                </c:pt>
                <c:pt idx="2695">
                  <c:v>229.91406066290568</c:v>
                </c:pt>
                <c:pt idx="2696">
                  <c:v>229.91638758842333</c:v>
                </c:pt>
                <c:pt idx="2697">
                  <c:v>229.91921881169668</c:v>
                </c:pt>
                <c:pt idx="2698">
                  <c:v>229.92278443340064</c:v>
                </c:pt>
                <c:pt idx="2699">
                  <c:v>229.92746954416882</c:v>
                </c:pt>
                <c:pt idx="2700">
                  <c:v>229.93385174957382</c:v>
                </c:pt>
                <c:pt idx="2701">
                  <c:v>229.93439156550198</c:v>
                </c:pt>
                <c:pt idx="2702">
                  <c:v>229.93439156550207</c:v>
                </c:pt>
                <c:pt idx="2703">
                  <c:v>229.93527953792588</c:v>
                </c:pt>
                <c:pt idx="2704">
                  <c:v>229.93616702509897</c:v>
                </c:pt>
                <c:pt idx="2705">
                  <c:v>229.93755785506855</c:v>
                </c:pt>
                <c:pt idx="2706">
                  <c:v>229.9375578550686</c:v>
                </c:pt>
                <c:pt idx="2707">
                  <c:v>229.93916772533174</c:v>
                </c:pt>
                <c:pt idx="2708">
                  <c:v>229.94062690296613</c:v>
                </c:pt>
                <c:pt idx="2709">
                  <c:v>229.94237669600457</c:v>
                </c:pt>
                <c:pt idx="2710">
                  <c:v>229.94440539484222</c:v>
                </c:pt>
                <c:pt idx="2711">
                  <c:v>229.94683507662975</c:v>
                </c:pt>
                <c:pt idx="2712">
                  <c:v>229.94982164586401</c:v>
                </c:pt>
                <c:pt idx="2713">
                  <c:v>229.95363247973833</c:v>
                </c:pt>
                <c:pt idx="2714">
                  <c:v>229.95871452526768</c:v>
                </c:pt>
                <c:pt idx="2715">
                  <c:v>229.96560504340621</c:v>
                </c:pt>
                <c:pt idx="2716">
                  <c:v>229.9733939102224</c:v>
                </c:pt>
                <c:pt idx="2717">
                  <c:v>229.97800168423018</c:v>
                </c:pt>
                <c:pt idx="2718">
                  <c:v>229.98046852239403</c:v>
                </c:pt>
                <c:pt idx="2719">
                  <c:v>229.98046852239415</c:v>
                </c:pt>
                <c:pt idx="2720">
                  <c:v>229.98505574164346</c:v>
                </c:pt>
                <c:pt idx="2721">
                  <c:v>229.98962963306914</c:v>
                </c:pt>
                <c:pt idx="2722">
                  <c:v>229.99248706315183</c:v>
                </c:pt>
                <c:pt idx="2723">
                  <c:v>229.99248706315194</c:v>
                </c:pt>
                <c:pt idx="2724">
                  <c:v>229.99348265909265</c:v>
                </c:pt>
                <c:pt idx="2725">
                  <c:v>229.99447762241022</c:v>
                </c:pt>
                <c:pt idx="2726">
                  <c:v>229.99554012754569</c:v>
                </c:pt>
                <c:pt idx="2727">
                  <c:v>229.99554012754581</c:v>
                </c:pt>
                <c:pt idx="2728">
                  <c:v>229.99710915751092</c:v>
                </c:pt>
                <c:pt idx="2729">
                  <c:v>229.99851515921182</c:v>
                </c:pt>
                <c:pt idx="2730">
                  <c:v>230.00020559260173</c:v>
                </c:pt>
                <c:pt idx="2731">
                  <c:v>230.00216491422859</c:v>
                </c:pt>
                <c:pt idx="2732">
                  <c:v>230.00451236635453</c:v>
                </c:pt>
                <c:pt idx="2733">
                  <c:v>230.00739872465161</c:v>
                </c:pt>
                <c:pt idx="2734">
                  <c:v>230.01108328047599</c:v>
                </c:pt>
                <c:pt idx="2735">
                  <c:v>230.01599910162588</c:v>
                </c:pt>
                <c:pt idx="2736">
                  <c:v>230.02266126053877</c:v>
                </c:pt>
                <c:pt idx="2737">
                  <c:v>230.03016737679266</c:v>
                </c:pt>
                <c:pt idx="2738">
                  <c:v>230.03460031273494</c:v>
                </c:pt>
                <c:pt idx="2739">
                  <c:v>230.03902039777415</c:v>
                </c:pt>
                <c:pt idx="2740">
                  <c:v>230.04501997632192</c:v>
                </c:pt>
                <c:pt idx="2741">
                  <c:v>230.04850552711122</c:v>
                </c:pt>
                <c:pt idx="2742">
                  <c:v>230.0485055271113</c:v>
                </c:pt>
                <c:pt idx="2743">
                  <c:v>230.04933090063642</c:v>
                </c:pt>
                <c:pt idx="2744">
                  <c:v>230.05015582324984</c:v>
                </c:pt>
                <c:pt idx="2745">
                  <c:v>230.05144952489596</c:v>
                </c:pt>
                <c:pt idx="2746">
                  <c:v>230.05144952489607</c:v>
                </c:pt>
                <c:pt idx="2747">
                  <c:v>230.05294658949595</c:v>
                </c:pt>
                <c:pt idx="2748">
                  <c:v>230.054303240824</c:v>
                </c:pt>
                <c:pt idx="2749">
                  <c:v>230.05593015683013</c:v>
                </c:pt>
                <c:pt idx="2750">
                  <c:v>230.05781637661499</c:v>
                </c:pt>
                <c:pt idx="2751">
                  <c:v>230.0600754207619</c:v>
                </c:pt>
                <c:pt idx="2752">
                  <c:v>230.06285223893838</c:v>
                </c:pt>
                <c:pt idx="2753">
                  <c:v>230.06639543022689</c:v>
                </c:pt>
                <c:pt idx="2754">
                  <c:v>230.07112054938801</c:v>
                </c:pt>
                <c:pt idx="2755">
                  <c:v>230.07752713212122</c:v>
                </c:pt>
                <c:pt idx="2756">
                  <c:v>230.08476901356622</c:v>
                </c:pt>
                <c:pt idx="2757">
                  <c:v>230.08905321295831</c:v>
                </c:pt>
                <c:pt idx="2758">
                  <c:v>230.09332496487761</c:v>
                </c:pt>
                <c:pt idx="2759">
                  <c:v>230.0991145102042</c:v>
                </c:pt>
                <c:pt idx="2760">
                  <c:v>230.10252118658806</c:v>
                </c:pt>
                <c:pt idx="2761">
                  <c:v>230.10252118658812</c:v>
                </c:pt>
                <c:pt idx="2762">
                  <c:v>230.10331651927379</c:v>
                </c:pt>
                <c:pt idx="2763">
                  <c:v>230.10411141774952</c:v>
                </c:pt>
                <c:pt idx="2764">
                  <c:v>230.105359931111</c:v>
                </c:pt>
                <c:pt idx="2765">
                  <c:v>230.10535993111111</c:v>
                </c:pt>
                <c:pt idx="2766">
                  <c:v>230.10680340624242</c:v>
                </c:pt>
                <c:pt idx="2767">
                  <c:v>230.10811155791737</c:v>
                </c:pt>
                <c:pt idx="2768">
                  <c:v>230.10968029521376</c:v>
                </c:pt>
                <c:pt idx="2769">
                  <c:v>230.11149906582932</c:v>
                </c:pt>
                <c:pt idx="2770">
                  <c:v>230.11367732580123</c:v>
                </c:pt>
                <c:pt idx="2771">
                  <c:v>230.11635484088217</c:v>
                </c:pt>
                <c:pt idx="2772">
                  <c:v>230.11977131662445</c:v>
                </c:pt>
                <c:pt idx="2773">
                  <c:v>230.12432744284132</c:v>
                </c:pt>
                <c:pt idx="2774">
                  <c:v>230.13050490606992</c:v>
                </c:pt>
                <c:pt idx="2775">
                  <c:v>230.13748788510313</c:v>
                </c:pt>
                <c:pt idx="2776">
                  <c:v>230.14161894970817</c:v>
                </c:pt>
                <c:pt idx="2777">
                  <c:v>230.14573801165767</c:v>
                </c:pt>
                <c:pt idx="2778">
                  <c:v>230.15132058131925</c:v>
                </c:pt>
                <c:pt idx="2779">
                  <c:v>230.1546055823863</c:v>
                </c:pt>
                <c:pt idx="2780">
                  <c:v>230.15460558238638</c:v>
                </c:pt>
                <c:pt idx="2781">
                  <c:v>230.15537247764414</c:v>
                </c:pt>
                <c:pt idx="2782">
                  <c:v>230.15613895421851</c:v>
                </c:pt>
                <c:pt idx="2783">
                  <c:v>230.15734283663323</c:v>
                </c:pt>
                <c:pt idx="2784">
                  <c:v>230.15734283663329</c:v>
                </c:pt>
                <c:pt idx="2785">
                  <c:v>230.15873470359045</c:v>
                </c:pt>
                <c:pt idx="2786">
                  <c:v>230.15999608536714</c:v>
                </c:pt>
                <c:pt idx="2787">
                  <c:v>230.16150873614285</c:v>
                </c:pt>
                <c:pt idx="2788">
                  <c:v>230.16326248091383</c:v>
                </c:pt>
                <c:pt idx="2789">
                  <c:v>230.1653628623929</c:v>
                </c:pt>
                <c:pt idx="2790">
                  <c:v>230.1679446493745</c:v>
                </c:pt>
                <c:pt idx="2791">
                  <c:v>230.17123897737468</c:v>
                </c:pt>
                <c:pt idx="2792">
                  <c:v>230.17563221059294</c:v>
                </c:pt>
                <c:pt idx="2793">
                  <c:v>230.18158881372284</c:v>
                </c:pt>
                <c:pt idx="2794">
                  <c:v>230.18832213159664</c:v>
                </c:pt>
                <c:pt idx="2795">
                  <c:v>230.19230549844033</c:v>
                </c:pt>
                <c:pt idx="2796">
                  <c:v>230.19627729176102</c:v>
                </c:pt>
                <c:pt idx="2797">
                  <c:v>230.20166026874614</c:v>
                </c:pt>
                <c:pt idx="2798">
                  <c:v>230.20482777705209</c:v>
                </c:pt>
                <c:pt idx="2799">
                  <c:v>230.20482777705217</c:v>
                </c:pt>
                <c:pt idx="2800">
                  <c:v>230.20556725373905</c:v>
                </c:pt>
                <c:pt idx="2801">
                  <c:v>230.20630632671157</c:v>
                </c:pt>
                <c:pt idx="2802">
                  <c:v>230.2074671690464</c:v>
                </c:pt>
                <c:pt idx="2803">
                  <c:v>230.20746716904651</c:v>
                </c:pt>
                <c:pt idx="2804">
                  <c:v>230.20880927319396</c:v>
                </c:pt>
                <c:pt idx="2805">
                  <c:v>230.21002555721452</c:v>
                </c:pt>
                <c:pt idx="2806">
                  <c:v>230.21148412675683</c:v>
                </c:pt>
                <c:pt idx="2807">
                  <c:v>230.21317517056843</c:v>
                </c:pt>
                <c:pt idx="2808">
                  <c:v>230.21520045796393</c:v>
                </c:pt>
                <c:pt idx="2809">
                  <c:v>230.21768993943121</c:v>
                </c:pt>
                <c:pt idx="2810">
                  <c:v>230.2208664868532</c:v>
                </c:pt>
                <c:pt idx="2811">
                  <c:v>230.22510265099606</c:v>
                </c:pt>
                <c:pt idx="2812">
                  <c:v>230.23084629046642</c:v>
                </c:pt>
                <c:pt idx="2813">
                  <c:v>230.23733887347183</c:v>
                </c:pt>
                <c:pt idx="2814">
                  <c:v>230.24117982332348</c:v>
                </c:pt>
                <c:pt idx="2815">
                  <c:v>230.24500961344137</c:v>
                </c:pt>
                <c:pt idx="2816">
                  <c:v>230.25020013391787</c:v>
                </c:pt>
                <c:pt idx="2817">
                  <c:v>230.25325435976407</c:v>
                </c:pt>
                <c:pt idx="2818">
                  <c:v>230.25325435976418</c:v>
                </c:pt>
                <c:pt idx="2819">
                  <c:v>230.25396739818422</c:v>
                </c:pt>
                <c:pt idx="2820">
                  <c:v>230.25468004732372</c:v>
                </c:pt>
                <c:pt idx="2821">
                  <c:v>230.25579938793393</c:v>
                </c:pt>
                <c:pt idx="2822">
                  <c:v>230.25579938793402</c:v>
                </c:pt>
                <c:pt idx="2823">
                  <c:v>230.25709350840302</c:v>
                </c:pt>
                <c:pt idx="2824">
                  <c:v>230.25826630704046</c:v>
                </c:pt>
                <c:pt idx="2825">
                  <c:v>230.25967272889423</c:v>
                </c:pt>
                <c:pt idx="2826">
                  <c:v>230.26130331346505</c:v>
                </c:pt>
                <c:pt idx="2827">
                  <c:v>230.26325619157129</c:v>
                </c:pt>
                <c:pt idx="2828">
                  <c:v>230.26565666765404</c:v>
                </c:pt>
                <c:pt idx="2829">
                  <c:v>230.26871964539427</c:v>
                </c:pt>
                <c:pt idx="2830">
                  <c:v>230.27280435596813</c:v>
                </c:pt>
                <c:pt idx="2831">
                  <c:v>230.27834264566403</c:v>
                </c:pt>
                <c:pt idx="2832">
                  <c:v>230.28460310094624</c:v>
                </c:pt>
                <c:pt idx="2833">
                  <c:v>230.28830672585082</c:v>
                </c:pt>
                <c:pt idx="2834">
                  <c:v>230.29199959001559</c:v>
                </c:pt>
                <c:pt idx="2835">
                  <c:v>230.29700453502207</c:v>
                </c:pt>
                <c:pt idx="2836">
                  <c:v>230.29994953676413</c:v>
                </c:pt>
                <c:pt idx="2837">
                  <c:v>230.29994953676419</c:v>
                </c:pt>
                <c:pt idx="2838">
                  <c:v>230.30063708216215</c:v>
                </c:pt>
                <c:pt idx="2839">
                  <c:v>230.30132425219739</c:v>
                </c:pt>
                <c:pt idx="2840">
                  <c:v>230.30240357455182</c:v>
                </c:pt>
                <c:pt idx="2841">
                  <c:v>230.3024035745519</c:v>
                </c:pt>
                <c:pt idx="2842">
                  <c:v>230.30365142686873</c:v>
                </c:pt>
                <c:pt idx="2843">
                  <c:v>230.30478229484729</c:v>
                </c:pt>
                <c:pt idx="2844">
                  <c:v>230.30613843342815</c:v>
                </c:pt>
                <c:pt idx="2845">
                  <c:v>230.3077107203305</c:v>
                </c:pt>
                <c:pt idx="2846">
                  <c:v>230.30959377795682</c:v>
                </c:pt>
                <c:pt idx="2847">
                  <c:v>230.31058683109825</c:v>
                </c:pt>
                <c:pt idx="2848">
                  <c:v>230.31058683109833</c:v>
                </c:pt>
                <c:pt idx="2849">
                  <c:v>230.31085368502343</c:v>
                </c:pt>
                <c:pt idx="2850">
                  <c:v>230.31085368502352</c:v>
                </c:pt>
                <c:pt idx="2851">
                  <c:v>230.31112048192176</c:v>
                </c:pt>
                <c:pt idx="2852">
                  <c:v>230.31138722180535</c:v>
                </c:pt>
                <c:pt idx="2853">
                  <c:v>230.31153247056682</c:v>
                </c:pt>
                <c:pt idx="2854">
                  <c:v>230.31153247056687</c:v>
                </c:pt>
                <c:pt idx="2855">
                  <c:v>230.31206571726588</c:v>
                </c:pt>
                <c:pt idx="2856">
                  <c:v>230.31259873607885</c:v>
                </c:pt>
                <c:pt idx="2857">
                  <c:v>230.31366409043642</c:v>
                </c:pt>
                <c:pt idx="2858">
                  <c:v>230.31494994823237</c:v>
                </c:pt>
                <c:pt idx="2859">
                  <c:v>230.31642880797892</c:v>
                </c:pt>
                <c:pt idx="2860">
                  <c:v>230.31818665607838</c:v>
                </c:pt>
                <c:pt idx="2861">
                  <c:v>230.32032547045856</c:v>
                </c:pt>
                <c:pt idx="2862">
                  <c:v>230.32301907825831</c:v>
                </c:pt>
                <c:pt idx="2863">
                  <c:v>230.32655839239021</c:v>
                </c:pt>
                <c:pt idx="2864">
                  <c:v>230.33137975785922</c:v>
                </c:pt>
                <c:pt idx="2865">
                  <c:v>230.33735710910747</c:v>
                </c:pt>
                <c:pt idx="2866">
                  <c:v>230.34122721174549</c:v>
                </c:pt>
                <c:pt idx="2867">
                  <c:v>230.34497529237916</c:v>
                </c:pt>
                <c:pt idx="2868">
                  <c:v>230.34497529237922</c:v>
                </c:pt>
                <c:pt idx="2869">
                  <c:v>230.34597860632192</c:v>
                </c:pt>
                <c:pt idx="2870">
                  <c:v>230.34698109130446</c:v>
                </c:pt>
                <c:pt idx="2871">
                  <c:v>230.34734151713837</c:v>
                </c:pt>
                <c:pt idx="2872">
                  <c:v>230.34734151713843</c:v>
                </c:pt>
                <c:pt idx="2873">
                  <c:v>230.34858613104305</c:v>
                </c:pt>
                <c:pt idx="2874">
                  <c:v>230.34967419651463</c:v>
                </c:pt>
                <c:pt idx="2875">
                  <c:v>230.35098991387673</c:v>
                </c:pt>
                <c:pt idx="2876">
                  <c:v>230.35251398049996</c:v>
                </c:pt>
                <c:pt idx="2877">
                  <c:v>230.35434145905216</c:v>
                </c:pt>
                <c:pt idx="2878">
                  <c:v>230.3565899991971</c:v>
                </c:pt>
                <c:pt idx="2879">
                  <c:v>230.35946315167499</c:v>
                </c:pt>
                <c:pt idx="2880">
                  <c:v>230.36330022366181</c:v>
                </c:pt>
                <c:pt idx="2881">
                  <c:v>230.36659586881163</c:v>
                </c:pt>
                <c:pt idx="2882">
                  <c:v>230.36659586881169</c:v>
                </c:pt>
                <c:pt idx="2883">
                  <c:v>230.37177608496623</c:v>
                </c:pt>
                <c:pt idx="2884">
                  <c:v>230.37693380240285</c:v>
                </c:pt>
                <c:pt idx="2885">
                  <c:v>230.38150519866662</c:v>
                </c:pt>
                <c:pt idx="2886">
                  <c:v>230.38532000631264</c:v>
                </c:pt>
                <c:pt idx="2887">
                  <c:v>230.38839129565767</c:v>
                </c:pt>
                <c:pt idx="2888">
                  <c:v>230.38839129565773</c:v>
                </c:pt>
                <c:pt idx="2889">
                  <c:v>230.38935862394831</c:v>
                </c:pt>
                <c:pt idx="2890">
                  <c:v>230.39032515310529</c:v>
                </c:pt>
                <c:pt idx="2891">
                  <c:v>230.39067292548594</c:v>
                </c:pt>
                <c:pt idx="2892">
                  <c:v>230.390672925486</c:v>
                </c:pt>
                <c:pt idx="2893">
                  <c:v>230.39187306315293</c:v>
                </c:pt>
                <c:pt idx="2894">
                  <c:v>230.39292222087261</c:v>
                </c:pt>
                <c:pt idx="2895">
                  <c:v>230.39419089618352</c:v>
                </c:pt>
                <c:pt idx="2896">
                  <c:v>230.39566046963699</c:v>
                </c:pt>
                <c:pt idx="2897">
                  <c:v>230.39742260629049</c:v>
                </c:pt>
                <c:pt idx="2898">
                  <c:v>230.3995907483376</c:v>
                </c:pt>
                <c:pt idx="2899">
                  <c:v>230.40236116779124</c:v>
                </c:pt>
                <c:pt idx="2900">
                  <c:v>230.40606103852244</c:v>
                </c:pt>
                <c:pt idx="2901">
                  <c:v>230.41106983208047</c:v>
                </c:pt>
                <c:pt idx="2902">
                  <c:v>230.4166713498218</c:v>
                </c:pt>
                <c:pt idx="2903">
                  <c:v>230.4199676551394</c:v>
                </c:pt>
                <c:pt idx="2904">
                  <c:v>230.4232544512511</c:v>
                </c:pt>
                <c:pt idx="2905">
                  <c:v>230.42773006892983</c:v>
                </c:pt>
                <c:pt idx="2906">
                  <c:v>230.43025508063599</c:v>
                </c:pt>
                <c:pt idx="2907">
                  <c:v>230.43025508063602</c:v>
                </c:pt>
                <c:pt idx="2908">
                  <c:v>230.43087274218081</c:v>
                </c:pt>
                <c:pt idx="2909">
                  <c:v>230.4314900658286</c:v>
                </c:pt>
                <c:pt idx="2910">
                  <c:v>230.432455193236</c:v>
                </c:pt>
                <c:pt idx="2911">
                  <c:v>230.43245519323605</c:v>
                </c:pt>
                <c:pt idx="2912">
                  <c:v>230.43357408447113</c:v>
                </c:pt>
                <c:pt idx="2913">
                  <c:v>230.43458793201719</c:v>
                </c:pt>
                <c:pt idx="2914">
                  <c:v>230.4358037799883</c:v>
                </c:pt>
                <c:pt idx="2915">
                  <c:v>230.43721341071117</c:v>
                </c:pt>
                <c:pt idx="2916">
                  <c:v>230.43890166987867</c:v>
                </c:pt>
                <c:pt idx="2917">
                  <c:v>230.44097688404932</c:v>
                </c:pt>
                <c:pt idx="2918">
                  <c:v>230.44362484540528</c:v>
                </c:pt>
                <c:pt idx="2919">
                  <c:v>230.44715611939424</c:v>
                </c:pt>
                <c:pt idx="2920">
                  <c:v>230.45194400215235</c:v>
                </c:pt>
                <c:pt idx="2921">
                  <c:v>230.45735598804367</c:v>
                </c:pt>
                <c:pt idx="2922">
                  <c:v>230.46055759944454</c:v>
                </c:pt>
                <c:pt idx="2923">
                  <c:v>230.46374990893818</c:v>
                </c:pt>
                <c:pt idx="2924">
                  <c:v>230.46807653071559</c:v>
                </c:pt>
                <c:pt idx="2925">
                  <c:v>230.47062211972693</c:v>
                </c:pt>
                <c:pt idx="2926">
                  <c:v>230.47062211972698</c:v>
                </c:pt>
                <c:pt idx="2927">
                  <c:v>230.4712164920162</c:v>
                </c:pt>
                <c:pt idx="2928">
                  <c:v>230.47181053980748</c:v>
                </c:pt>
                <c:pt idx="2929">
                  <c:v>230.47274357357813</c:v>
                </c:pt>
                <c:pt idx="2930">
                  <c:v>230.47274357357821</c:v>
                </c:pt>
                <c:pt idx="2931">
                  <c:v>230.47382231343514</c:v>
                </c:pt>
                <c:pt idx="2932">
                  <c:v>230.47479992275785</c:v>
                </c:pt>
                <c:pt idx="2933">
                  <c:v>230.47597227332466</c:v>
                </c:pt>
                <c:pt idx="2934">
                  <c:v>230.47733147906717</c:v>
                </c:pt>
                <c:pt idx="2935">
                  <c:v>230.47895933883262</c:v>
                </c:pt>
                <c:pt idx="2936">
                  <c:v>230.48096030253089</c:v>
                </c:pt>
                <c:pt idx="2937">
                  <c:v>230.48351350722163</c:v>
                </c:pt>
                <c:pt idx="2938">
                  <c:v>230.4869183969181</c:v>
                </c:pt>
                <c:pt idx="2939">
                  <c:v>230.49153494604272</c:v>
                </c:pt>
                <c:pt idx="2940">
                  <c:v>230.4967534734503</c:v>
                </c:pt>
                <c:pt idx="2941">
                  <c:v>230.49984070486397</c:v>
                </c:pt>
                <c:pt idx="2942">
                  <c:v>230.50291896644174</c:v>
                </c:pt>
                <c:pt idx="2943">
                  <c:v>230.50709093837168</c:v>
                </c:pt>
                <c:pt idx="2944">
                  <c:v>230.5095458847191</c:v>
                </c:pt>
                <c:pt idx="2945">
                  <c:v>230.50954588471916</c:v>
                </c:pt>
                <c:pt idx="2946">
                  <c:v>230.51011900174069</c:v>
                </c:pt>
                <c:pt idx="2947">
                  <c:v>230.51069180587132</c:v>
                </c:pt>
                <c:pt idx="2948">
                  <c:v>230.5115914927058</c:v>
                </c:pt>
                <c:pt idx="2949">
                  <c:v>230.51159149270586</c:v>
                </c:pt>
                <c:pt idx="2950">
                  <c:v>230.51263166426492</c:v>
                </c:pt>
                <c:pt idx="2951">
                  <c:v>230.51357432148387</c:v>
                </c:pt>
                <c:pt idx="2952">
                  <c:v>230.51470475733237</c:v>
                </c:pt>
                <c:pt idx="2953">
                  <c:v>230.51601536781283</c:v>
                </c:pt>
                <c:pt idx="2954">
                  <c:v>230.51758502722416</c:v>
                </c:pt>
                <c:pt idx="2955">
                  <c:v>230.51951445113286</c:v>
                </c:pt>
                <c:pt idx="2956">
                  <c:v>230.52197637199271</c:v>
                </c:pt>
                <c:pt idx="2957">
                  <c:v>230.5252595279311</c:v>
                </c:pt>
                <c:pt idx="2958">
                  <c:v>230.52971102319805</c:v>
                </c:pt>
                <c:pt idx="2959">
                  <c:v>230.53474297367282</c:v>
                </c:pt>
                <c:pt idx="2960">
                  <c:v>230.53771982770041</c:v>
                </c:pt>
                <c:pt idx="2961">
                  <c:v>230.5406880325904</c:v>
                </c:pt>
                <c:pt idx="2962">
                  <c:v>230.54471084482986</c:v>
                </c:pt>
                <c:pt idx="2963">
                  <c:v>230.5470779881941</c:v>
                </c:pt>
                <c:pt idx="2964">
                  <c:v>230.54707798819419</c:v>
                </c:pt>
                <c:pt idx="2965">
                  <c:v>230.54763061472613</c:v>
                </c:pt>
                <c:pt idx="2966">
                  <c:v>230.54818293955375</c:v>
                </c:pt>
                <c:pt idx="2967">
                  <c:v>230.54905046162673</c:v>
                </c:pt>
                <c:pt idx="2968">
                  <c:v>230.54905046162676</c:v>
                </c:pt>
                <c:pt idx="2969">
                  <c:v>230.55005344438482</c:v>
                </c:pt>
                <c:pt idx="2970">
                  <c:v>230.55096239909963</c:v>
                </c:pt>
                <c:pt idx="2971">
                  <c:v>230.55205241890067</c:v>
                </c:pt>
                <c:pt idx="2972">
                  <c:v>230.55331617163023</c:v>
                </c:pt>
                <c:pt idx="2973">
                  <c:v>230.55482971164656</c:v>
                </c:pt>
                <c:pt idx="2974">
                  <c:v>230.5566901536933</c:v>
                </c:pt>
                <c:pt idx="2975">
                  <c:v>230.55906405463577</c:v>
                </c:pt>
                <c:pt idx="2976">
                  <c:v>230.5622298295292</c:v>
                </c:pt>
                <c:pt idx="2977">
                  <c:v>230.56652217254859</c:v>
                </c:pt>
                <c:pt idx="2978">
                  <c:v>230.57137421679263</c:v>
                </c:pt>
                <c:pt idx="2979">
                  <c:v>230.57424463961547</c:v>
                </c:pt>
                <c:pt idx="2980">
                  <c:v>230.57710672253398</c:v>
                </c:pt>
                <c:pt idx="2981">
                  <c:v>230.58098570797796</c:v>
                </c:pt>
                <c:pt idx="2982">
                  <c:v>230.58326819355207</c:v>
                </c:pt>
                <c:pt idx="2983">
                  <c:v>230.58326819355213</c:v>
                </c:pt>
                <c:pt idx="2984">
                  <c:v>230.58380106220974</c:v>
                </c:pt>
                <c:pt idx="2985">
                  <c:v>230.58433363994979</c:v>
                </c:pt>
                <c:pt idx="2986">
                  <c:v>230.58517014688599</c:v>
                </c:pt>
                <c:pt idx="2987">
                  <c:v>230.58517014688601</c:v>
                </c:pt>
                <c:pt idx="2988">
                  <c:v>230.58613727042743</c:v>
                </c:pt>
                <c:pt idx="2989">
                  <c:v>230.58701372759822</c:v>
                </c:pt>
                <c:pt idx="2990">
                  <c:v>230.58806477633104</c:v>
                </c:pt>
                <c:pt idx="2991">
                  <c:v>230.58928334659376</c:v>
                </c:pt>
                <c:pt idx="2992">
                  <c:v>230.59074277361916</c:v>
                </c:pt>
                <c:pt idx="2993">
                  <c:v>230.59253670006183</c:v>
                </c:pt>
                <c:pt idx="2994">
                  <c:v>230.59482572798072</c:v>
                </c:pt>
                <c:pt idx="2995">
                  <c:v>230.59787831841908</c:v>
                </c:pt>
                <c:pt idx="2996">
                  <c:v>230.6020171992117</c:v>
                </c:pt>
                <c:pt idx="2997">
                  <c:v>230.60669576952193</c:v>
                </c:pt>
                <c:pt idx="2998">
                  <c:v>230.60946356652747</c:v>
                </c:pt>
                <c:pt idx="2999">
                  <c:v>230.61222332180529</c:v>
                </c:pt>
                <c:pt idx="3000">
                  <c:v>230.61596362279516</c:v>
                </c:pt>
                <c:pt idx="3001">
                  <c:v>230.61597943095367</c:v>
                </c:pt>
                <c:pt idx="3002">
                  <c:v>230.61597943095373</c:v>
                </c:pt>
                <c:pt idx="3003">
                  <c:v>230.61618102076275</c:v>
                </c:pt>
                <c:pt idx="3004">
                  <c:v>230.61618102076281</c:v>
                </c:pt>
                <c:pt idx="3005">
                  <c:v>230.61638256749225</c:v>
                </c:pt>
                <c:pt idx="3006">
                  <c:v>230.61658407115138</c:v>
                </c:pt>
                <c:pt idx="3007">
                  <c:v>230.61669392626683</c:v>
                </c:pt>
                <c:pt idx="3008">
                  <c:v>230.61669392626689</c:v>
                </c:pt>
                <c:pt idx="3009">
                  <c:v>230.61709675746405</c:v>
                </c:pt>
                <c:pt idx="3010">
                  <c:v>230.61749941651033</c:v>
                </c:pt>
                <c:pt idx="3011">
                  <c:v>230.61816454324602</c:v>
                </c:pt>
                <c:pt idx="3012">
                  <c:v>230.61816454324605</c:v>
                </c:pt>
                <c:pt idx="3013">
                  <c:v>230.61896877681454</c:v>
                </c:pt>
                <c:pt idx="3014">
                  <c:v>230.61977232314754</c:v>
                </c:pt>
                <c:pt idx="3015">
                  <c:v>230.6199984408963</c:v>
                </c:pt>
                <c:pt idx="3016">
                  <c:v>230.61999844089635</c:v>
                </c:pt>
                <c:pt idx="3017">
                  <c:v>230.62096640342318</c:v>
                </c:pt>
                <c:pt idx="3018">
                  <c:v>230.62180950494422</c:v>
                </c:pt>
                <c:pt idx="3019">
                  <c:v>230.62282989057655</c:v>
                </c:pt>
                <c:pt idx="3020">
                  <c:v>230.62401175061893</c:v>
                </c:pt>
                <c:pt idx="3021">
                  <c:v>230.62542907480648</c:v>
                </c:pt>
                <c:pt idx="3022">
                  <c:v>230.62717314141685</c:v>
                </c:pt>
                <c:pt idx="3023">
                  <c:v>230.62940201931644</c:v>
                </c:pt>
                <c:pt idx="3024">
                  <c:v>230.63237911880083</c:v>
                </c:pt>
                <c:pt idx="3025">
                  <c:v>230.63640872513858</c:v>
                </c:pt>
                <c:pt idx="3026">
                  <c:v>230.64090997906376</c:v>
                </c:pt>
                <c:pt idx="3027">
                  <c:v>230.64355743723965</c:v>
                </c:pt>
                <c:pt idx="3028">
                  <c:v>230.64619726366416</c:v>
                </c:pt>
                <c:pt idx="3029">
                  <c:v>230.64979360779833</c:v>
                </c:pt>
                <c:pt idx="3030">
                  <c:v>230.65181322652762</c:v>
                </c:pt>
                <c:pt idx="3031">
                  <c:v>230.65181322652765</c:v>
                </c:pt>
                <c:pt idx="3032">
                  <c:v>230.65230977933351</c:v>
                </c:pt>
                <c:pt idx="3033">
                  <c:v>230.65280606044311</c:v>
                </c:pt>
                <c:pt idx="3034">
                  <c:v>230.65358160843348</c:v>
                </c:pt>
                <c:pt idx="3035">
                  <c:v>230.65358160843354</c:v>
                </c:pt>
                <c:pt idx="3036">
                  <c:v>230.65448094892264</c:v>
                </c:pt>
                <c:pt idx="3037">
                  <c:v>230.65529584602743</c:v>
                </c:pt>
                <c:pt idx="3038">
                  <c:v>230.65627310756352</c:v>
                </c:pt>
                <c:pt idx="3039">
                  <c:v>230.65740612539417</c:v>
                </c:pt>
                <c:pt idx="3040">
                  <c:v>230.65829072002973</c:v>
                </c:pt>
                <c:pt idx="3041">
                  <c:v>230.65829072002975</c:v>
                </c:pt>
                <c:pt idx="3042">
                  <c:v>230.65964636056819</c:v>
                </c:pt>
                <c:pt idx="3043">
                  <c:v>230.66099996146971</c:v>
                </c:pt>
                <c:pt idx="3044">
                  <c:v>230.66358804841923</c:v>
                </c:pt>
                <c:pt idx="3045">
                  <c:v>230.66671089070562</c:v>
                </c:pt>
                <c:pt idx="3046">
                  <c:v>230.67064512217317</c:v>
                </c:pt>
                <c:pt idx="3047">
                  <c:v>230.67468791254296</c:v>
                </c:pt>
                <c:pt idx="3048">
                  <c:v>230.67790892281099</c:v>
                </c:pt>
                <c:pt idx="3049">
                  <c:v>230.68049207290795</c:v>
                </c:pt>
                <c:pt idx="3050">
                  <c:v>230.68321464287504</c:v>
                </c:pt>
                <c:pt idx="3051">
                  <c:v>230.68425894462743</c:v>
                </c:pt>
                <c:pt idx="3052">
                  <c:v>230.68425894462749</c:v>
                </c:pt>
                <c:pt idx="3053">
                  <c:v>230.68508145335511</c:v>
                </c:pt>
                <c:pt idx="3054">
                  <c:v>230.68590318896534</c:v>
                </c:pt>
                <c:pt idx="3055">
                  <c:v>230.68596406810099</c:v>
                </c:pt>
                <c:pt idx="3056">
                  <c:v>230.68596406810104</c:v>
                </c:pt>
                <c:pt idx="3057">
                  <c:v>230.68687358812932</c:v>
                </c:pt>
                <c:pt idx="3058">
                  <c:v>230.68765695880757</c:v>
                </c:pt>
                <c:pt idx="3059">
                  <c:v>230.68860757573913</c:v>
                </c:pt>
                <c:pt idx="3060">
                  <c:v>230.68970831799771</c:v>
                </c:pt>
                <c:pt idx="3061">
                  <c:v>230.69102887308688</c:v>
                </c:pt>
                <c:pt idx="3062">
                  <c:v>230.69265438230536</c:v>
                </c:pt>
                <c:pt idx="3063">
                  <c:v>230.69473269959752</c:v>
                </c:pt>
                <c:pt idx="3064">
                  <c:v>230.69750997600255</c:v>
                </c:pt>
                <c:pt idx="3065">
                  <c:v>230.70126701742925</c:v>
                </c:pt>
                <c:pt idx="3066">
                  <c:v>230.70460905042017</c:v>
                </c:pt>
                <c:pt idx="3067">
                  <c:v>230.70793806643343</c:v>
                </c:pt>
                <c:pt idx="3068">
                  <c:v>230.71119129840665</c:v>
                </c:pt>
                <c:pt idx="3069">
                  <c:v>230.71425039835319</c:v>
                </c:pt>
                <c:pt idx="3070">
                  <c:v>230.71554462300676</c:v>
                </c:pt>
                <c:pt idx="3071">
                  <c:v>230.71554462300682</c:v>
                </c:pt>
                <c:pt idx="3072">
                  <c:v>230.71628339865799</c:v>
                </c:pt>
                <c:pt idx="3073">
                  <c:v>230.7170215274628</c:v>
                </c:pt>
                <c:pt idx="3074">
                  <c:v>230.71718878176384</c:v>
                </c:pt>
                <c:pt idx="3075">
                  <c:v>230.71718878176392</c:v>
                </c:pt>
                <c:pt idx="3076">
                  <c:v>230.71805888955404</c:v>
                </c:pt>
                <c:pt idx="3077">
                  <c:v>230.71881462357794</c:v>
                </c:pt>
                <c:pt idx="3078">
                  <c:v>230.7197298789909</c:v>
                </c:pt>
                <c:pt idx="3079">
                  <c:v>230.72078989650018</c:v>
                </c:pt>
                <c:pt idx="3080">
                  <c:v>230.72206122426365</c:v>
                </c:pt>
                <c:pt idx="3081">
                  <c:v>230.72362575966264</c:v>
                </c:pt>
                <c:pt idx="3082">
                  <c:v>230.72562542547757</c:v>
                </c:pt>
                <c:pt idx="3083">
                  <c:v>230.72829667002441</c:v>
                </c:pt>
                <c:pt idx="3084">
                  <c:v>230.73191180505307</c:v>
                </c:pt>
                <c:pt idx="3085">
                  <c:v>230.73594659459215</c:v>
                </c:pt>
                <c:pt idx="3086">
                  <c:v>230.73831878940106</c:v>
                </c:pt>
                <c:pt idx="3087">
                  <c:v>230.74068414970941</c:v>
                </c:pt>
                <c:pt idx="3088">
                  <c:v>230.74390770351934</c:v>
                </c:pt>
                <c:pt idx="3089">
                  <c:v>230.74571175296998</c:v>
                </c:pt>
                <c:pt idx="3090">
                  <c:v>230.74571175297001</c:v>
                </c:pt>
                <c:pt idx="3091">
                  <c:v>230.74615699108702</c:v>
                </c:pt>
                <c:pt idx="3092">
                  <c:v>230.74660198555074</c:v>
                </c:pt>
                <c:pt idx="3093">
                  <c:v>230.74729715979896</c:v>
                </c:pt>
                <c:pt idx="3094">
                  <c:v>230.74729715979899</c:v>
                </c:pt>
                <c:pt idx="3095">
                  <c:v>230.7481034536203</c:v>
                </c:pt>
                <c:pt idx="3096">
                  <c:v>230.74883403331052</c:v>
                </c:pt>
                <c:pt idx="3097">
                  <c:v>230.74971017955937</c:v>
                </c:pt>
                <c:pt idx="3098">
                  <c:v>230.75072596603709</c:v>
                </c:pt>
                <c:pt idx="3099">
                  <c:v>230.75194253440836</c:v>
                </c:pt>
                <c:pt idx="3100">
                  <c:v>230.75343794551543</c:v>
                </c:pt>
                <c:pt idx="3101">
                  <c:v>230.75534608322099</c:v>
                </c:pt>
                <c:pt idx="3102">
                  <c:v>230.75789074396783</c:v>
                </c:pt>
                <c:pt idx="3103">
                  <c:v>230.76134092262367</c:v>
                </c:pt>
                <c:pt idx="3104">
                  <c:v>230.76524080723283</c:v>
                </c:pt>
                <c:pt idx="3105">
                  <c:v>230.76754788446647</c:v>
                </c:pt>
                <c:pt idx="3106">
                  <c:v>230.76984825878878</c:v>
                </c:pt>
                <c:pt idx="3107">
                  <c:v>230.77296602710524</c:v>
                </c:pt>
                <c:pt idx="3108">
                  <c:v>230.77480032153105</c:v>
                </c:pt>
                <c:pt idx="3109">
                  <c:v>230.7748003215311</c:v>
                </c:pt>
                <c:pt idx="3110">
                  <c:v>230.77522862815033</c:v>
                </c:pt>
                <c:pt idx="3111">
                  <c:v>230.77565670093492</c:v>
                </c:pt>
                <c:pt idx="3112">
                  <c:v>230.7763290464639</c:v>
                </c:pt>
                <c:pt idx="3113">
                  <c:v>230.77632904646396</c:v>
                </c:pt>
                <c:pt idx="3114">
                  <c:v>230.77710638896232</c:v>
                </c:pt>
                <c:pt idx="3115">
                  <c:v>230.77781085645336</c:v>
                </c:pt>
                <c:pt idx="3116">
                  <c:v>230.77865565496023</c:v>
                </c:pt>
                <c:pt idx="3117">
                  <c:v>230.77963510173691</c:v>
                </c:pt>
                <c:pt idx="3118">
                  <c:v>230.78080814123388</c:v>
                </c:pt>
                <c:pt idx="3119">
                  <c:v>230.78225004030423</c:v>
                </c:pt>
                <c:pt idx="3120">
                  <c:v>230.78408988554537</c:v>
                </c:pt>
                <c:pt idx="3121">
                  <c:v>230.78654345703083</c:v>
                </c:pt>
                <c:pt idx="3122">
                  <c:v>230.78987015307345</c:v>
                </c:pt>
                <c:pt idx="3123">
                  <c:v>230.7936306355349</c:v>
                </c:pt>
                <c:pt idx="3124">
                  <c:v>230.79585530119277</c:v>
                </c:pt>
                <c:pt idx="3125">
                  <c:v>230.79807350316807</c:v>
                </c:pt>
                <c:pt idx="3126">
                  <c:v>230.80107983539583</c:v>
                </c:pt>
                <c:pt idx="3127">
                  <c:v>230.80284886612856</c:v>
                </c:pt>
                <c:pt idx="3128">
                  <c:v>230.80284886612858</c:v>
                </c:pt>
                <c:pt idx="3129">
                  <c:v>230.80326185555526</c:v>
                </c:pt>
                <c:pt idx="3130">
                  <c:v>230.80367461951195</c:v>
                </c:pt>
                <c:pt idx="3131">
                  <c:v>230.80432293625546</c:v>
                </c:pt>
                <c:pt idx="3132">
                  <c:v>230.80432293625549</c:v>
                </c:pt>
                <c:pt idx="3133">
                  <c:v>230.8050724862708</c:v>
                </c:pt>
                <c:pt idx="3134">
                  <c:v>230.80575176720347</c:v>
                </c:pt>
                <c:pt idx="3135">
                  <c:v>230.80656636185458</c:v>
                </c:pt>
                <c:pt idx="3136">
                  <c:v>230.80751079075969</c:v>
                </c:pt>
                <c:pt idx="3137">
                  <c:v>230.80864189092463</c:v>
                </c:pt>
                <c:pt idx="3138">
                  <c:v>230.81003223822248</c:v>
                </c:pt>
                <c:pt idx="3139">
                  <c:v>230.81180630406681</c:v>
                </c:pt>
                <c:pt idx="3140">
                  <c:v>230.81417215383044</c:v>
                </c:pt>
                <c:pt idx="3141">
                  <c:v>230.81737991157763</c:v>
                </c:pt>
                <c:pt idx="3142">
                  <c:v>230.82100594635443</c:v>
                </c:pt>
                <c:pt idx="3143">
                  <c:v>230.82315107392645</c:v>
                </c:pt>
                <c:pt idx="3144">
                  <c:v>230.82528996891125</c:v>
                </c:pt>
                <c:pt idx="3145">
                  <c:v>230.82818881639932</c:v>
                </c:pt>
                <c:pt idx="3146">
                  <c:v>230.82989457830945</c:v>
                </c:pt>
                <c:pt idx="3147">
                  <c:v>230.82989457830948</c:v>
                </c:pt>
                <c:pt idx="3148">
                  <c:v>230.83029280224207</c:v>
                </c:pt>
                <c:pt idx="3149">
                  <c:v>230.83069080876587</c:v>
                </c:pt>
                <c:pt idx="3150">
                  <c:v>230.83131594743074</c:v>
                </c:pt>
                <c:pt idx="3151">
                  <c:v>230.83131594743077</c:v>
                </c:pt>
                <c:pt idx="3152">
                  <c:v>230.83203869910693</c:v>
                </c:pt>
                <c:pt idx="3153">
                  <c:v>230.83269369394023</c:v>
                </c:pt>
                <c:pt idx="3154">
                  <c:v>230.83347916469504</c:v>
                </c:pt>
                <c:pt idx="3155">
                  <c:v>230.83438982779688</c:v>
                </c:pt>
                <c:pt idx="3156">
                  <c:v>230.83548048819449</c:v>
                </c:pt>
                <c:pt idx="3157">
                  <c:v>230.83682112699836</c:v>
                </c:pt>
                <c:pt idx="3158">
                  <c:v>230.83853176547581</c:v>
                </c:pt>
                <c:pt idx="3159">
                  <c:v>230.84081303016578</c:v>
                </c:pt>
                <c:pt idx="3160">
                  <c:v>230.8439061024155</c:v>
                </c:pt>
                <c:pt idx="3161">
                  <c:v>230.8466843052455</c:v>
                </c:pt>
                <c:pt idx="3162">
                  <c:v>230.84668430524559</c:v>
                </c:pt>
                <c:pt idx="3163">
                  <c:v>230.84683659360806</c:v>
                </c:pt>
                <c:pt idx="3164">
                  <c:v>230.84683659360809</c:v>
                </c:pt>
                <c:pt idx="3165">
                  <c:v>230.84698884942668</c:v>
                </c:pt>
                <c:pt idx="3166">
                  <c:v>230.84714107270835</c:v>
                </c:pt>
                <c:pt idx="3167">
                  <c:v>230.84722406354271</c:v>
                </c:pt>
                <c:pt idx="3168">
                  <c:v>230.84722406354274</c:v>
                </c:pt>
                <c:pt idx="3169">
                  <c:v>230.84752837705682</c:v>
                </c:pt>
                <c:pt idx="3170">
                  <c:v>230.84783256052179</c:v>
                </c:pt>
                <c:pt idx="3171">
                  <c:v>230.84844053752676</c:v>
                </c:pt>
                <c:pt idx="3172">
                  <c:v>230.84917435669109</c:v>
                </c:pt>
                <c:pt idx="3173">
                  <c:v>230.8500183177774</c:v>
                </c:pt>
                <c:pt idx="3174">
                  <c:v>230.85102149294516</c:v>
                </c:pt>
                <c:pt idx="3175">
                  <c:v>230.852242078796</c:v>
                </c:pt>
                <c:pt idx="3176">
                  <c:v>230.85377927531491</c:v>
                </c:pt>
                <c:pt idx="3177">
                  <c:v>230.85579910097857</c:v>
                </c:pt>
                <c:pt idx="3178">
                  <c:v>230.85597336118096</c:v>
                </c:pt>
                <c:pt idx="3179">
                  <c:v>230.85597336118099</c:v>
                </c:pt>
                <c:pt idx="3180">
                  <c:v>230.85663071201841</c:v>
                </c:pt>
                <c:pt idx="3181">
                  <c:v>230.85728744848808</c:v>
                </c:pt>
                <c:pt idx="3182">
                  <c:v>230.85734387890173</c:v>
                </c:pt>
                <c:pt idx="3183">
                  <c:v>230.85734387890179</c:v>
                </c:pt>
                <c:pt idx="3184">
                  <c:v>230.85807441860567</c:v>
                </c:pt>
                <c:pt idx="3185">
                  <c:v>230.85870409676383</c:v>
                </c:pt>
                <c:pt idx="3186">
                  <c:v>230.85946807514367</c:v>
                </c:pt>
                <c:pt idx="3187">
                  <c:v>230.86035272097956</c:v>
                </c:pt>
                <c:pt idx="3188">
                  <c:v>230.86141400009757</c:v>
                </c:pt>
                <c:pt idx="3189">
                  <c:v>230.86272033285937</c:v>
                </c:pt>
                <c:pt idx="3190">
                  <c:v>230.86439051442602</c:v>
                </c:pt>
                <c:pt idx="3191">
                  <c:v>230.8666223304146</c:v>
                </c:pt>
                <c:pt idx="3192">
                  <c:v>230.86964159262345</c:v>
                </c:pt>
                <c:pt idx="3193">
                  <c:v>230.87232842894619</c:v>
                </c:pt>
                <c:pt idx="3194">
                  <c:v>230.87500479785803</c:v>
                </c:pt>
                <c:pt idx="3195">
                  <c:v>230.87761942015919</c:v>
                </c:pt>
                <c:pt idx="3196">
                  <c:v>230.87864782439772</c:v>
                </c:pt>
                <c:pt idx="3197">
                  <c:v>230.87864782439775</c:v>
                </c:pt>
                <c:pt idx="3198">
                  <c:v>230.881102156624</c:v>
                </c:pt>
                <c:pt idx="3199">
                  <c:v>230.88111974656044</c:v>
                </c:pt>
                <c:pt idx="3200">
                  <c:v>230.8811197465605</c:v>
                </c:pt>
                <c:pt idx="3201">
                  <c:v>230.88172304729804</c:v>
                </c:pt>
                <c:pt idx="3202">
                  <c:v>230.88232581135816</c:v>
                </c:pt>
                <c:pt idx="3203">
                  <c:v>230.8824412723925</c:v>
                </c:pt>
                <c:pt idx="3204">
                  <c:v>230.88244127239253</c:v>
                </c:pt>
                <c:pt idx="3205">
                  <c:v>230.88314185065167</c:v>
                </c:pt>
                <c:pt idx="3206">
                  <c:v>230.88374921798831</c:v>
                </c:pt>
                <c:pt idx="3207">
                  <c:v>230.88448511042998</c:v>
                </c:pt>
                <c:pt idx="3208">
                  <c:v>230.88533735655272</c:v>
                </c:pt>
                <c:pt idx="3209">
                  <c:v>230.88635955921856</c:v>
                </c:pt>
                <c:pt idx="3210">
                  <c:v>230.88761757945045</c:v>
                </c:pt>
                <c:pt idx="3211">
                  <c:v>230.88922560248332</c:v>
                </c:pt>
                <c:pt idx="3212">
                  <c:v>230.89137383506235</c:v>
                </c:pt>
                <c:pt idx="3213">
                  <c:v>230.89428088702763</c:v>
                </c:pt>
                <c:pt idx="3214">
                  <c:v>230.89752352686239</c:v>
                </c:pt>
                <c:pt idx="3215">
                  <c:v>230.8994295069559</c:v>
                </c:pt>
                <c:pt idx="3216">
                  <c:v>230.9013299977629</c:v>
                </c:pt>
                <c:pt idx="3217">
                  <c:v>230.90392061960213</c:v>
                </c:pt>
                <c:pt idx="3218">
                  <c:v>230.90536708794181</c:v>
                </c:pt>
                <c:pt idx="3219">
                  <c:v>230.90536708794187</c:v>
                </c:pt>
                <c:pt idx="3220">
                  <c:v>230.9057249893547</c:v>
                </c:pt>
                <c:pt idx="3221">
                  <c:v>230.90608269489027</c:v>
                </c:pt>
                <c:pt idx="3222">
                  <c:v>230.90664138729747</c:v>
                </c:pt>
                <c:pt idx="3223">
                  <c:v>230.90664138729755</c:v>
                </c:pt>
                <c:pt idx="3224">
                  <c:v>230.90728946420123</c:v>
                </c:pt>
                <c:pt idx="3225">
                  <c:v>230.90787668016711</c:v>
                </c:pt>
                <c:pt idx="3226">
                  <c:v>230.90858089885029</c:v>
                </c:pt>
                <c:pt idx="3227">
                  <c:v>230.90939735580955</c:v>
                </c:pt>
                <c:pt idx="3228">
                  <c:v>230.91037519511337</c:v>
                </c:pt>
                <c:pt idx="3229">
                  <c:v>230.91157715965156</c:v>
                </c:pt>
                <c:pt idx="3230">
                  <c:v>230.91311086130864</c:v>
                </c:pt>
                <c:pt idx="3231">
                  <c:v>230.91515618094689</c:v>
                </c:pt>
                <c:pt idx="3232">
                  <c:v>230.91792932710413</c:v>
                </c:pt>
                <c:pt idx="3233">
                  <c:v>230.9210639263012</c:v>
                </c:pt>
                <c:pt idx="3234">
                  <c:v>230.92291827714848</c:v>
                </c:pt>
                <c:pt idx="3235">
                  <c:v>230.92476724042962</c:v>
                </c:pt>
                <c:pt idx="3236">
                  <c:v>230.92727319988722</c:v>
                </c:pt>
                <c:pt idx="3237">
                  <c:v>230.92874751892126</c:v>
                </c:pt>
                <c:pt idx="3238">
                  <c:v>230.92874751892131</c:v>
                </c:pt>
                <c:pt idx="3239">
                  <c:v>230.92909177799922</c:v>
                </c:pt>
                <c:pt idx="3240">
                  <c:v>230.92943584912828</c:v>
                </c:pt>
                <c:pt idx="3241">
                  <c:v>230.92997625901114</c:v>
                </c:pt>
                <c:pt idx="3242">
                  <c:v>230.92997625901117</c:v>
                </c:pt>
                <c:pt idx="3243">
                  <c:v>230.93060106172695</c:v>
                </c:pt>
                <c:pt idx="3244">
                  <c:v>230.93116728981289</c:v>
                </c:pt>
                <c:pt idx="3245">
                  <c:v>230.93184631143555</c:v>
                </c:pt>
                <c:pt idx="3246">
                  <c:v>230.93263355897275</c:v>
                </c:pt>
                <c:pt idx="3247">
                  <c:v>230.93357641007273</c:v>
                </c:pt>
                <c:pt idx="3248">
                  <c:v>230.93473536180014</c:v>
                </c:pt>
                <c:pt idx="3249">
                  <c:v>230.93621416979704</c:v>
                </c:pt>
                <c:pt idx="3250">
                  <c:v>230.93818627111921</c:v>
                </c:pt>
                <c:pt idx="3251">
                  <c:v>230.94086016162026</c:v>
                </c:pt>
                <c:pt idx="3252">
                  <c:v>230.94388271498642</c:v>
                </c:pt>
                <c:pt idx="3253">
                  <c:v>230.94567082861931</c:v>
                </c:pt>
                <c:pt idx="3254">
                  <c:v>230.94745374695589</c:v>
                </c:pt>
                <c:pt idx="3255">
                  <c:v>230.94987013888675</c:v>
                </c:pt>
                <c:pt idx="3256">
                  <c:v>230.95129201604979</c:v>
                </c:pt>
                <c:pt idx="3257">
                  <c:v>230.95129201604982</c:v>
                </c:pt>
                <c:pt idx="3258">
                  <c:v>230.95162396353459</c:v>
                </c:pt>
                <c:pt idx="3259">
                  <c:v>230.95195572979395</c:v>
                </c:pt>
                <c:pt idx="3260">
                  <c:v>230.95247682624156</c:v>
                </c:pt>
                <c:pt idx="3261">
                  <c:v>230.95247682624162</c:v>
                </c:pt>
                <c:pt idx="3262">
                  <c:v>230.95307929023775</c:v>
                </c:pt>
                <c:pt idx="3263">
                  <c:v>230.9536252741901</c:v>
                </c:pt>
                <c:pt idx="3264">
                  <c:v>230.95428001893029</c:v>
                </c:pt>
                <c:pt idx="3265">
                  <c:v>230.95503912023412</c:v>
                </c:pt>
                <c:pt idx="3266">
                  <c:v>230.95594826185015</c:v>
                </c:pt>
                <c:pt idx="3267">
                  <c:v>230.95706577791788</c:v>
                </c:pt>
                <c:pt idx="3268">
                  <c:v>230.95849171453747</c:v>
                </c:pt>
                <c:pt idx="3269">
                  <c:v>230.96039330792883</c:v>
                </c:pt>
                <c:pt idx="3270">
                  <c:v>230.96297159962813</c:v>
                </c:pt>
                <c:pt idx="3271">
                  <c:v>230.96588608839647</c:v>
                </c:pt>
                <c:pt idx="3272">
                  <c:v>230.96761027199824</c:v>
                </c:pt>
                <c:pt idx="3273">
                  <c:v>230.96932944605012</c:v>
                </c:pt>
                <c:pt idx="3274">
                  <c:v>230.97165944531386</c:v>
                </c:pt>
                <c:pt idx="3275">
                  <c:v>230.97303047189334</c:v>
                </c:pt>
                <c:pt idx="3276">
                  <c:v>230.9730304718934</c:v>
                </c:pt>
                <c:pt idx="3277">
                  <c:v>230.97335055135525</c:v>
                </c:pt>
                <c:pt idx="3278">
                  <c:v>230.97367045607101</c:v>
                </c:pt>
                <c:pt idx="3279">
                  <c:v>230.97417292262006</c:v>
                </c:pt>
                <c:pt idx="3280">
                  <c:v>230.97417292262011</c:v>
                </c:pt>
                <c:pt idx="3281">
                  <c:v>230.97475384697546</c:v>
                </c:pt>
                <c:pt idx="3282">
                  <c:v>230.97528031055211</c:v>
                </c:pt>
                <c:pt idx="3283">
                  <c:v>230.97591164644939</c:v>
                </c:pt>
                <c:pt idx="3284">
                  <c:v>230.97664360789508</c:v>
                </c:pt>
                <c:pt idx="3285">
                  <c:v>230.97752024533435</c:v>
                </c:pt>
                <c:pt idx="3286">
                  <c:v>230.97859780731878</c:v>
                </c:pt>
                <c:pt idx="3287">
                  <c:v>230.97997276306128</c:v>
                </c:pt>
                <c:pt idx="3288">
                  <c:v>230.98180636968237</c:v>
                </c:pt>
                <c:pt idx="3289">
                  <c:v>230.98429248086794</c:v>
                </c:pt>
                <c:pt idx="3290">
                  <c:v>230.98710276863932</c:v>
                </c:pt>
                <c:pt idx="3291">
                  <c:v>230.98876530774797</c:v>
                </c:pt>
                <c:pt idx="3292">
                  <c:v>230.99042301641316</c:v>
                </c:pt>
                <c:pt idx="3293">
                  <c:v>230.99266971175854</c:v>
                </c:pt>
                <c:pt idx="3294">
                  <c:v>230.99399170827729</c:v>
                </c:pt>
                <c:pt idx="3295">
                  <c:v>230.99399170827732</c:v>
                </c:pt>
                <c:pt idx="3296">
                  <c:v>230.9943003440462</c:v>
                </c:pt>
                <c:pt idx="3297">
                  <c:v>230.99460881131662</c:v>
                </c:pt>
                <c:pt idx="3298">
                  <c:v>230.9950933138619</c:v>
                </c:pt>
                <c:pt idx="3299">
                  <c:v>230.99509331386193</c:v>
                </c:pt>
                <c:pt idx="3300">
                  <c:v>230.99565346866964</c:v>
                </c:pt>
                <c:pt idx="3301">
                  <c:v>230.99616110977851</c:v>
                </c:pt>
                <c:pt idx="3302">
                  <c:v>230.99676987376026</c:v>
                </c:pt>
                <c:pt idx="3303">
                  <c:v>230.99747566566742</c:v>
                </c:pt>
                <c:pt idx="3304">
                  <c:v>230.99832096103424</c:v>
                </c:pt>
                <c:pt idx="3305">
                  <c:v>230.99935999738736</c:v>
                </c:pt>
                <c:pt idx="3306">
                  <c:v>231.00068579493015</c:v>
                </c:pt>
                <c:pt idx="3307">
                  <c:v>231.00245384544453</c:v>
                </c:pt>
                <c:pt idx="3308">
                  <c:v>231.0048510717701</c:v>
                </c:pt>
                <c:pt idx="3309">
                  <c:v>231.00756088408647</c:v>
                </c:pt>
                <c:pt idx="3310">
                  <c:v>231.00916398274435</c:v>
                </c:pt>
                <c:pt idx="3311">
                  <c:v>231.01076242366122</c:v>
                </c:pt>
                <c:pt idx="3312">
                  <c:v>231.01292879349498</c:v>
                </c:pt>
                <c:pt idx="3313">
                  <c:v>231.01420351566296</c:v>
                </c:pt>
                <c:pt idx="3314">
                  <c:v>231.01420351566296</c:v>
                </c:pt>
                <c:pt idx="3315">
                  <c:v>231.01450111688357</c:v>
                </c:pt>
                <c:pt idx="3316">
                  <c:v>231.01479855562991</c:v>
                </c:pt>
                <c:pt idx="3317">
                  <c:v>231.01526573631898</c:v>
                </c:pt>
                <c:pt idx="3318">
                  <c:v>231.01526573631901</c:v>
                </c:pt>
                <c:pt idx="3319">
                  <c:v>231.01580586413942</c:v>
                </c:pt>
                <c:pt idx="3320">
                  <c:v>231.01629535573579</c:v>
                </c:pt>
                <c:pt idx="3321">
                  <c:v>231.01688235480697</c:v>
                </c:pt>
                <c:pt idx="3322">
                  <c:v>231.01756291280387</c:v>
                </c:pt>
                <c:pt idx="3323">
                  <c:v>231.01837798665528</c:v>
                </c:pt>
                <c:pt idx="3324">
                  <c:v>231.01937987476023</c:v>
                </c:pt>
                <c:pt idx="3325">
                  <c:v>231.02065827161971</c:v>
                </c:pt>
                <c:pt idx="3326">
                  <c:v>231.02096729243542</c:v>
                </c:pt>
                <c:pt idx="3327">
                  <c:v>231.02096729243544</c:v>
                </c:pt>
                <c:pt idx="3328">
                  <c:v>231.02108233740216</c:v>
                </c:pt>
                <c:pt idx="3329">
                  <c:v>231.02108233740219</c:v>
                </c:pt>
                <c:pt idx="3330">
                  <c:v>231.02119735778379</c:v>
                </c:pt>
                <c:pt idx="3331">
                  <c:v>231.02131235358544</c:v>
                </c:pt>
                <c:pt idx="3332">
                  <c:v>231.02137498795832</c:v>
                </c:pt>
                <c:pt idx="3333">
                  <c:v>231.02137498795835</c:v>
                </c:pt>
                <c:pt idx="3334">
                  <c:v>231.02160487907594</c:v>
                </c:pt>
                <c:pt idx="3335">
                  <c:v>231.0218346719484</c:v>
                </c:pt>
                <c:pt idx="3336">
                  <c:v>231.02229396312589</c:v>
                </c:pt>
                <c:pt idx="3337">
                  <c:v>231.02284831763461</c:v>
                </c:pt>
                <c:pt idx="3338">
                  <c:v>231.02348587826521</c:v>
                </c:pt>
                <c:pt idx="3339">
                  <c:v>231.02424371533735</c:v>
                </c:pt>
                <c:pt idx="3340">
                  <c:v>231.025165793121</c:v>
                </c:pt>
                <c:pt idx="3341">
                  <c:v>231.02632705128985</c:v>
                </c:pt>
                <c:pt idx="3342">
                  <c:v>231.02785290704099</c:v>
                </c:pt>
                <c:pt idx="3343">
                  <c:v>231.02993147587836</c:v>
                </c:pt>
                <c:pt idx="3344">
                  <c:v>231.03250841052204</c:v>
                </c:pt>
                <c:pt idx="3345">
                  <c:v>231.03369272310852</c:v>
                </c:pt>
                <c:pt idx="3346">
                  <c:v>231.03369272310854</c:v>
                </c:pt>
                <c:pt idx="3347">
                  <c:v>231.03412700363404</c:v>
                </c:pt>
                <c:pt idx="3348">
                  <c:v>231.03456092534722</c:v>
                </c:pt>
                <c:pt idx="3349">
                  <c:v>231.03471693417114</c:v>
                </c:pt>
                <c:pt idx="3350">
                  <c:v>231.0347169341712</c:v>
                </c:pt>
                <c:pt idx="3351">
                  <c:v>231.03525566029717</c:v>
                </c:pt>
                <c:pt idx="3352">
                  <c:v>231.03572662499934</c:v>
                </c:pt>
                <c:pt idx="3353">
                  <c:v>231.03629612791562</c:v>
                </c:pt>
                <c:pt idx="3354">
                  <c:v>231.03695581396406</c:v>
                </c:pt>
                <c:pt idx="3355">
                  <c:v>231.03774683064279</c:v>
                </c:pt>
                <c:pt idx="3356">
                  <c:v>231.0387201021359</c:v>
                </c:pt>
                <c:pt idx="3357">
                  <c:v>231.03996373456746</c:v>
                </c:pt>
                <c:pt idx="3358">
                  <c:v>231.04162459568843</c:v>
                </c:pt>
                <c:pt idx="3359">
                  <c:v>231.04387302690182</c:v>
                </c:pt>
                <c:pt idx="3360">
                  <c:v>231.04511371518967</c:v>
                </c:pt>
                <c:pt idx="3361">
                  <c:v>231.04511371518973</c:v>
                </c:pt>
                <c:pt idx="3362">
                  <c:v>231.04653748892898</c:v>
                </c:pt>
                <c:pt idx="3363">
                  <c:v>231.04795732037209</c:v>
                </c:pt>
                <c:pt idx="3364">
                  <c:v>231.05004369119661</c:v>
                </c:pt>
                <c:pt idx="3365">
                  <c:v>231.05248511824195</c:v>
                </c:pt>
                <c:pt idx="3366">
                  <c:v>231.05248511824198</c:v>
                </c:pt>
                <c:pt idx="3367">
                  <c:v>231.05277442284003</c:v>
                </c:pt>
                <c:pt idx="3368">
                  <c:v>231.0530635622994</c:v>
                </c:pt>
                <c:pt idx="3369">
                  <c:v>231.05347274940678</c:v>
                </c:pt>
                <c:pt idx="3370">
                  <c:v>231.05347274940678</c:v>
                </c:pt>
                <c:pt idx="3371">
                  <c:v>231.05397648549294</c:v>
                </c:pt>
                <c:pt idx="3372">
                  <c:v>231.05443150358022</c:v>
                </c:pt>
                <c:pt idx="3373">
                  <c:v>231.05497756819204</c:v>
                </c:pt>
                <c:pt idx="3374">
                  <c:v>231.05561061513399</c:v>
                </c:pt>
                <c:pt idx="3375">
                  <c:v>231.05636886486815</c:v>
                </c:pt>
                <c:pt idx="3376">
                  <c:v>231.05730098222043</c:v>
                </c:pt>
                <c:pt idx="3377">
                  <c:v>231.05849049500901</c:v>
                </c:pt>
                <c:pt idx="3378">
                  <c:v>231.06007699500816</c:v>
                </c:pt>
                <c:pt idx="3379">
                  <c:v>231.06222780185851</c:v>
                </c:pt>
                <c:pt idx="3380">
                  <c:v>231.06465685739025</c:v>
                </c:pt>
                <c:pt idx="3381">
                  <c:v>231.06609317224903</c:v>
                </c:pt>
                <c:pt idx="3382">
                  <c:v>231.06752531654558</c:v>
                </c:pt>
                <c:pt idx="3383">
                  <c:v>231.0694671210529</c:v>
                </c:pt>
                <c:pt idx="3384">
                  <c:v>231.07060565451107</c:v>
                </c:pt>
                <c:pt idx="3385">
                  <c:v>231.0706056545111</c:v>
                </c:pt>
                <c:pt idx="3386">
                  <c:v>231.07087251363069</c:v>
                </c:pt>
                <c:pt idx="3387">
                  <c:v>231.07113922703203</c:v>
                </c:pt>
                <c:pt idx="3388">
                  <c:v>231.07155796749294</c:v>
                </c:pt>
                <c:pt idx="3389">
                  <c:v>231.07155796749296</c:v>
                </c:pt>
                <c:pt idx="3390">
                  <c:v>231.07204221493006</c:v>
                </c:pt>
                <c:pt idx="3391">
                  <c:v>231.07248105883016</c:v>
                </c:pt>
                <c:pt idx="3392">
                  <c:v>231.07300732273342</c:v>
                </c:pt>
                <c:pt idx="3393">
                  <c:v>231.07361746505981</c:v>
                </c:pt>
                <c:pt idx="3394">
                  <c:v>231.07434820551126</c:v>
                </c:pt>
                <c:pt idx="3395">
                  <c:v>231.07524643135747</c:v>
                </c:pt>
                <c:pt idx="3396">
                  <c:v>231.07639255698666</c:v>
                </c:pt>
                <c:pt idx="3397">
                  <c:v>231.07792100227843</c:v>
                </c:pt>
                <c:pt idx="3398">
                  <c:v>231.07999335681487</c:v>
                </c:pt>
                <c:pt idx="3399">
                  <c:v>231.08233592719037</c:v>
                </c:pt>
                <c:pt idx="3400">
                  <c:v>231.08372176638741</c:v>
                </c:pt>
                <c:pt idx="3401">
                  <c:v>231.08510357909253</c:v>
                </c:pt>
                <c:pt idx="3402">
                  <c:v>231.08697635550445</c:v>
                </c:pt>
                <c:pt idx="3403">
                  <c:v>231.08807831248006</c:v>
                </c:pt>
                <c:pt idx="3404">
                  <c:v>231.08807831248006</c:v>
                </c:pt>
                <c:pt idx="3405">
                  <c:v>231.08833558223824</c:v>
                </c:pt>
                <c:pt idx="3406">
                  <c:v>231.08859271154088</c:v>
                </c:pt>
                <c:pt idx="3407">
                  <c:v>231.0889965780845</c:v>
                </c:pt>
                <c:pt idx="3408">
                  <c:v>231.08899657808453</c:v>
                </c:pt>
                <c:pt idx="3409">
                  <c:v>231.08946350642924</c:v>
                </c:pt>
                <c:pt idx="3410">
                  <c:v>231.08988666088914</c:v>
                </c:pt>
                <c:pt idx="3411">
                  <c:v>231.09039410836411</c:v>
                </c:pt>
                <c:pt idx="3412">
                  <c:v>231.09098243542007</c:v>
                </c:pt>
                <c:pt idx="3413">
                  <c:v>231.09168704839755</c:v>
                </c:pt>
                <c:pt idx="3414">
                  <c:v>231.09255315808085</c:v>
                </c:pt>
                <c:pt idx="3415">
                  <c:v>231.09365830333866</c:v>
                </c:pt>
                <c:pt idx="3416">
                  <c:v>231.09513209748403</c:v>
                </c:pt>
                <c:pt idx="3417">
                  <c:v>231.09713035379428</c:v>
                </c:pt>
                <c:pt idx="3418">
                  <c:v>231.09938917232896</c:v>
                </c:pt>
                <c:pt idx="3419">
                  <c:v>231.100725467404</c:v>
                </c:pt>
                <c:pt idx="3420">
                  <c:v>231.10205787992564</c:v>
                </c:pt>
                <c:pt idx="3421">
                  <c:v>231.10386370104686</c:v>
                </c:pt>
                <c:pt idx="3422">
                  <c:v>231.10492626938975</c:v>
                </c:pt>
                <c:pt idx="3423">
                  <c:v>231.10492626938978</c:v>
                </c:pt>
                <c:pt idx="3424">
                  <c:v>231.10517434087623</c:v>
                </c:pt>
                <c:pt idx="3425">
                  <c:v>231.105422276929</c:v>
                </c:pt>
                <c:pt idx="3426">
                  <c:v>231.10581170487211</c:v>
                </c:pt>
                <c:pt idx="3427">
                  <c:v>231.10581170487217</c:v>
                </c:pt>
                <c:pt idx="3428">
                  <c:v>231.1062619392923</c:v>
                </c:pt>
                <c:pt idx="3429">
                  <c:v>231.1066699648629</c:v>
                </c:pt>
                <c:pt idx="3430">
                  <c:v>231.10715926975379</c:v>
                </c:pt>
                <c:pt idx="3431">
                  <c:v>231.10772656257112</c:v>
                </c:pt>
                <c:pt idx="3432">
                  <c:v>231.10840598378851</c:v>
                </c:pt>
                <c:pt idx="3433">
                  <c:v>231.10924112779048</c:v>
                </c:pt>
                <c:pt idx="3434">
                  <c:v>231.1103067612365</c:v>
                </c:pt>
                <c:pt idx="3435">
                  <c:v>231.11172786343661</c:v>
                </c:pt>
                <c:pt idx="3436">
                  <c:v>231.11365467689714</c:v>
                </c:pt>
                <c:pt idx="3437">
                  <c:v>231.11583273656822</c:v>
                </c:pt>
                <c:pt idx="3438">
                  <c:v>231.11712125540998</c:v>
                </c:pt>
                <c:pt idx="3439">
                  <c:v>231.11840603051064</c:v>
                </c:pt>
                <c:pt idx="3440">
                  <c:v>231.1201472886369</c:v>
                </c:pt>
                <c:pt idx="3441">
                  <c:v>231.12117186165398</c:v>
                </c:pt>
                <c:pt idx="3442">
                  <c:v>231.12117186165401</c:v>
                </c:pt>
                <c:pt idx="3443">
                  <c:v>231.12141106392701</c:v>
                </c:pt>
                <c:pt idx="3444">
                  <c:v>231.12165013560846</c:v>
                </c:pt>
                <c:pt idx="3445">
                  <c:v>231.12202564071248</c:v>
                </c:pt>
                <c:pt idx="3446">
                  <c:v>231.12202564071251</c:v>
                </c:pt>
                <c:pt idx="3447">
                  <c:v>231.12245977808044</c:v>
                </c:pt>
                <c:pt idx="3448">
                  <c:v>231.12285321565932</c:v>
                </c:pt>
                <c:pt idx="3449">
                  <c:v>231.12332502661539</c:v>
                </c:pt>
                <c:pt idx="3450">
                  <c:v>231.12387203722682</c:v>
                </c:pt>
                <c:pt idx="3451">
                  <c:v>231.12452716735947</c:v>
                </c:pt>
                <c:pt idx="3452">
                  <c:v>231.125332452788</c:v>
                </c:pt>
                <c:pt idx="3453">
                  <c:v>231.12635998707594</c:v>
                </c:pt>
                <c:pt idx="3454">
                  <c:v>231.12773028120722</c:v>
                </c:pt>
                <c:pt idx="3455">
                  <c:v>231.12958820609231</c:v>
                </c:pt>
                <c:pt idx="3456">
                  <c:v>231.13168839427473</c:v>
                </c:pt>
                <c:pt idx="3457">
                  <c:v>231.13293084503766</c:v>
                </c:pt>
                <c:pt idx="3458">
                  <c:v>231.13416968590874</c:v>
                </c:pt>
                <c:pt idx="3459">
                  <c:v>231.13584868936491</c:v>
                </c:pt>
                <c:pt idx="3460">
                  <c:v>231.13683662680344</c:v>
                </c:pt>
                <c:pt idx="3461">
                  <c:v>231.13683662680347</c:v>
                </c:pt>
                <c:pt idx="3462">
                  <c:v>231.1370672769626</c:v>
                </c:pt>
                <c:pt idx="3463">
                  <c:v>231.13729780119917</c:v>
                </c:pt>
                <c:pt idx="3464">
                  <c:v>231.13765988118811</c:v>
                </c:pt>
                <c:pt idx="3465">
                  <c:v>231.13765988118814</c:v>
                </c:pt>
                <c:pt idx="3466">
                  <c:v>231.1380784970132</c:v>
                </c:pt>
                <c:pt idx="3467">
                  <c:v>231.1384578681606</c:v>
                </c:pt>
                <c:pt idx="3468">
                  <c:v>231.13891281063582</c:v>
                </c:pt>
                <c:pt idx="3469">
                  <c:v>231.13944026418281</c:v>
                </c:pt>
                <c:pt idx="3470">
                  <c:v>231.14007197169875</c:v>
                </c:pt>
                <c:pt idx="3471">
                  <c:v>231.14084846607196</c:v>
                </c:pt>
                <c:pt idx="3472">
                  <c:v>231.14183926333823</c:v>
                </c:pt>
                <c:pt idx="3473">
                  <c:v>231.14316056590704</c:v>
                </c:pt>
                <c:pt idx="3474">
                  <c:v>231.14495206514857</c:v>
                </c:pt>
                <c:pt idx="3475">
                  <c:v>231.14697716598243</c:v>
                </c:pt>
                <c:pt idx="3476">
                  <c:v>231.14817519575399</c:v>
                </c:pt>
                <c:pt idx="3477">
                  <c:v>231.14936974469734</c:v>
                </c:pt>
                <c:pt idx="3478">
                  <c:v>231.15098871927768</c:v>
                </c:pt>
                <c:pt idx="3479">
                  <c:v>231.15194133189829</c:v>
                </c:pt>
                <c:pt idx="3480">
                  <c:v>231.15194133189834</c:v>
                </c:pt>
                <c:pt idx="3481">
                  <c:v>231.1521637357051</c:v>
                </c:pt>
                <c:pt idx="3482">
                  <c:v>231.15238601809136</c:v>
                </c:pt>
                <c:pt idx="3483">
                  <c:v>231.15262709913119</c:v>
                </c:pt>
                <c:pt idx="3484">
                  <c:v>231.15262709913122</c:v>
                </c:pt>
                <c:pt idx="3485">
                  <c:v>231.15271400712948</c:v>
                </c:pt>
                <c:pt idx="3486">
                  <c:v>231.15271400712948</c:v>
                </c:pt>
                <c:pt idx="3487">
                  <c:v>231.15273514749671</c:v>
                </c:pt>
                <c:pt idx="3488">
                  <c:v>231.15273514749674</c:v>
                </c:pt>
                <c:pt idx="3489">
                  <c:v>231.15275628676483</c:v>
                </c:pt>
                <c:pt idx="3490">
                  <c:v>231.15277742493382</c:v>
                </c:pt>
                <c:pt idx="3491">
                  <c:v>231.15281969797476</c:v>
                </c:pt>
                <c:pt idx="3492">
                  <c:v>231.15290423087009</c:v>
                </c:pt>
                <c:pt idx="3493">
                  <c:v>231.1529351892828</c:v>
                </c:pt>
                <c:pt idx="3494">
                  <c:v>231.1529351892828</c:v>
                </c:pt>
                <c:pt idx="3495">
                  <c:v>231.15310418946518</c:v>
                </c:pt>
                <c:pt idx="3496">
                  <c:v>231.15327311936576</c:v>
                </c:pt>
                <c:pt idx="3497">
                  <c:v>231.15361076843848</c:v>
                </c:pt>
                <c:pt idx="3498">
                  <c:v>231.15402847278168</c:v>
                </c:pt>
                <c:pt idx="3499">
                  <c:v>231.15450629185108</c:v>
                </c:pt>
                <c:pt idx="3500">
                  <c:v>231.15507422097903</c:v>
                </c:pt>
                <c:pt idx="3501">
                  <c:v>231.15576415793979</c:v>
                </c:pt>
                <c:pt idx="3502">
                  <c:v>231.15663162497961</c:v>
                </c:pt>
                <c:pt idx="3503">
                  <c:v>231.15776908885709</c:v>
                </c:pt>
                <c:pt idx="3504">
                  <c:v>231.15931779785379</c:v>
                </c:pt>
                <c:pt idx="3505">
                  <c:v>231.16125774431512</c:v>
                </c:pt>
                <c:pt idx="3506">
                  <c:v>231.16253576717497</c:v>
                </c:pt>
                <c:pt idx="3507">
                  <c:v>231.16380968674426</c:v>
                </c:pt>
                <c:pt idx="3508">
                  <c:v>231.16539108224629</c:v>
                </c:pt>
                <c:pt idx="3509">
                  <c:v>231.1665060310969</c:v>
                </c:pt>
                <c:pt idx="3510">
                  <c:v>231.16650603109693</c:v>
                </c:pt>
                <c:pt idx="3511">
                  <c:v>231.16691296733782</c:v>
                </c:pt>
                <c:pt idx="3512">
                  <c:v>231.16727145928618</c:v>
                </c:pt>
                <c:pt idx="3513">
                  <c:v>231.16727145928621</c:v>
                </c:pt>
                <c:pt idx="3514">
                  <c:v>231.16767760256943</c:v>
                </c:pt>
                <c:pt idx="3515">
                  <c:v>231.16802938177111</c:v>
                </c:pt>
                <c:pt idx="3516">
                  <c:v>231.16845569803124</c:v>
                </c:pt>
                <c:pt idx="3517">
                  <c:v>231.16894941119128</c:v>
                </c:pt>
                <c:pt idx="3518">
                  <c:v>231.16954160514177</c:v>
                </c:pt>
                <c:pt idx="3519">
                  <c:v>231.17027044193034</c:v>
                </c:pt>
                <c:pt idx="3520">
                  <c:v>231.17086819479192</c:v>
                </c:pt>
                <c:pt idx="3521">
                  <c:v>231.17086819479198</c:v>
                </c:pt>
                <c:pt idx="3522">
                  <c:v>231.17179842207554</c:v>
                </c:pt>
                <c:pt idx="3523">
                  <c:v>231.17272642170795</c:v>
                </c:pt>
                <c:pt idx="3524">
                  <c:v>231.17457575934509</c:v>
                </c:pt>
                <c:pt idx="3525">
                  <c:v>231.17653632095474</c:v>
                </c:pt>
                <c:pt idx="3526">
                  <c:v>231.17797498769139</c:v>
                </c:pt>
                <c:pt idx="3527">
                  <c:v>231.17940824721768</c:v>
                </c:pt>
                <c:pt idx="3528">
                  <c:v>231.18055001128434</c:v>
                </c:pt>
                <c:pt idx="3529">
                  <c:v>231.18055001128434</c:v>
                </c:pt>
                <c:pt idx="3530">
                  <c:v>231.18090404073621</c:v>
                </c:pt>
                <c:pt idx="3531">
                  <c:v>231.18125773927832</c:v>
                </c:pt>
                <c:pt idx="3532">
                  <c:v>231.18128806063112</c:v>
                </c:pt>
                <c:pt idx="3533">
                  <c:v>231.18128806063112</c:v>
                </c:pt>
                <c:pt idx="3534">
                  <c:v>231.18168146133482</c:v>
                </c:pt>
                <c:pt idx="3535">
                  <c:v>231.18202055917681</c:v>
                </c:pt>
                <c:pt idx="3536">
                  <c:v>231.18243197814238</c:v>
                </c:pt>
                <c:pt idx="3537">
                  <c:v>231.18290837990745</c:v>
                </c:pt>
                <c:pt idx="3538">
                  <c:v>231.18347990261549</c:v>
                </c:pt>
                <c:pt idx="3539">
                  <c:v>231.18418339246853</c:v>
                </c:pt>
                <c:pt idx="3540">
                  <c:v>231.18508282344035</c:v>
                </c:pt>
                <c:pt idx="3541">
                  <c:v>231.18628470780976</c:v>
                </c:pt>
                <c:pt idx="3542">
                  <c:v>231.18791064944531</c:v>
                </c:pt>
                <c:pt idx="3543">
                  <c:v>231.18935756531363</c:v>
                </c:pt>
                <c:pt idx="3544">
                  <c:v>231.19079884428376</c:v>
                </c:pt>
                <c:pt idx="3545">
                  <c:v>231.1922068766093</c:v>
                </c:pt>
                <c:pt idx="3546">
                  <c:v>231.19353058961727</c:v>
                </c:pt>
                <c:pt idx="3547">
                  <c:v>231.19409189180254</c:v>
                </c:pt>
                <c:pt idx="3548">
                  <c:v>231.19409189180254</c:v>
                </c:pt>
                <c:pt idx="3549">
                  <c:v>231.19441163704215</c:v>
                </c:pt>
                <c:pt idx="3550">
                  <c:v>231.194731102351</c:v>
                </c:pt>
                <c:pt idx="3551">
                  <c:v>231.19480355962051</c:v>
                </c:pt>
                <c:pt idx="3552">
                  <c:v>231.19480355962054</c:v>
                </c:pt>
                <c:pt idx="3553">
                  <c:v>231.19518017851135</c:v>
                </c:pt>
                <c:pt idx="3554">
                  <c:v>231.19550729533543</c:v>
                </c:pt>
                <c:pt idx="3555">
                  <c:v>231.1959034593844</c:v>
                </c:pt>
                <c:pt idx="3556">
                  <c:v>231.19636228316151</c:v>
                </c:pt>
                <c:pt idx="3557">
                  <c:v>231.19691257141301</c:v>
                </c:pt>
                <c:pt idx="3558">
                  <c:v>231.19758977299611</c:v>
                </c:pt>
                <c:pt idx="3559">
                  <c:v>231.19845531827988</c:v>
                </c:pt>
                <c:pt idx="3560">
                  <c:v>231.19961155250508</c:v>
                </c:pt>
                <c:pt idx="3561">
                  <c:v>231.20117634564821</c:v>
                </c:pt>
                <c:pt idx="3562">
                  <c:v>231.20292279028683</c:v>
                </c:pt>
                <c:pt idx="3563">
                  <c:v>231.20394958816036</c:v>
                </c:pt>
                <c:pt idx="3564">
                  <c:v>231.20497342773285</c:v>
                </c:pt>
                <c:pt idx="3565">
                  <c:v>231.2063687319779</c:v>
                </c:pt>
                <c:pt idx="3566">
                  <c:v>231.20714962042189</c:v>
                </c:pt>
                <c:pt idx="3567">
                  <c:v>231.20714962042192</c:v>
                </c:pt>
                <c:pt idx="3568">
                  <c:v>231.20734233994196</c:v>
                </c:pt>
                <c:pt idx="3569">
                  <c:v>231.20753495399777</c:v>
                </c:pt>
                <c:pt idx="3570">
                  <c:v>231.20783585771321</c:v>
                </c:pt>
                <c:pt idx="3571">
                  <c:v>231.20783585771323</c:v>
                </c:pt>
                <c:pt idx="3572">
                  <c:v>231.20818485891789</c:v>
                </c:pt>
                <c:pt idx="3573">
                  <c:v>231.20850108756511</c:v>
                </c:pt>
                <c:pt idx="3574">
                  <c:v>231.20888032414035</c:v>
                </c:pt>
                <c:pt idx="3575">
                  <c:v>231.20932000345823</c:v>
                </c:pt>
                <c:pt idx="3576">
                  <c:v>231.20984659045442</c:v>
                </c:pt>
                <c:pt idx="3577">
                  <c:v>231.21049387346713</c:v>
                </c:pt>
                <c:pt idx="3578">
                  <c:v>231.21131980361557</c:v>
                </c:pt>
                <c:pt idx="3579">
                  <c:v>231.21242125033669</c:v>
                </c:pt>
                <c:pt idx="3580">
                  <c:v>231.21391464704527</c:v>
                </c:pt>
                <c:pt idx="3581">
                  <c:v>231.2156026973189</c:v>
                </c:pt>
                <c:pt idx="3582">
                  <c:v>231.21660130697319</c:v>
                </c:pt>
                <c:pt idx="3583">
                  <c:v>231.2175970152976</c:v>
                </c:pt>
                <c:pt idx="3584">
                  <c:v>231.21894652950073</c:v>
                </c:pt>
                <c:pt idx="3585">
                  <c:v>231.21974049765873</c:v>
                </c:pt>
                <c:pt idx="3586">
                  <c:v>231.21974049765876</c:v>
                </c:pt>
                <c:pt idx="3587">
                  <c:v>231.21992588855321</c:v>
                </c:pt>
                <c:pt idx="3588">
                  <c:v>231.22011117823322</c:v>
                </c:pt>
                <c:pt idx="3589">
                  <c:v>231.22040220041478</c:v>
                </c:pt>
                <c:pt idx="3590">
                  <c:v>231.22040220041481</c:v>
                </c:pt>
                <c:pt idx="3591">
                  <c:v>231.22073867016283</c:v>
                </c:pt>
                <c:pt idx="3592">
                  <c:v>231.22104359624277</c:v>
                </c:pt>
                <c:pt idx="3593">
                  <c:v>231.22140926406945</c:v>
                </c:pt>
                <c:pt idx="3594">
                  <c:v>231.22183321388826</c:v>
                </c:pt>
                <c:pt idx="3595">
                  <c:v>231.22234095958038</c:v>
                </c:pt>
                <c:pt idx="3596">
                  <c:v>231.22296508011695</c:v>
                </c:pt>
                <c:pt idx="3597">
                  <c:v>231.2237614501405</c:v>
                </c:pt>
                <c:pt idx="3598">
                  <c:v>231.22482346923519</c:v>
                </c:pt>
                <c:pt idx="3599">
                  <c:v>231.22626341697998</c:v>
                </c:pt>
                <c:pt idx="3600">
                  <c:v>231.2278911275549</c:v>
                </c:pt>
                <c:pt idx="3601">
                  <c:v>231.22885406565814</c:v>
                </c:pt>
                <c:pt idx="3602">
                  <c:v>231.2298142059808</c:v>
                </c:pt>
                <c:pt idx="3603">
                  <c:v>231.23111548548798</c:v>
                </c:pt>
                <c:pt idx="3604">
                  <c:v>231.23188120427255</c:v>
                </c:pt>
                <c:pt idx="3605">
                  <c:v>231.23188120427261</c:v>
                </c:pt>
                <c:pt idx="3606">
                  <c:v>231.23205996517868</c:v>
                </c:pt>
                <c:pt idx="3607">
                  <c:v>231.23223862849099</c:v>
                </c:pt>
                <c:pt idx="3608">
                  <c:v>231.23251924990967</c:v>
                </c:pt>
                <c:pt idx="3609">
                  <c:v>231.23251924990967</c:v>
                </c:pt>
                <c:pt idx="3610">
                  <c:v>231.23284368978733</c:v>
                </c:pt>
                <c:pt idx="3611">
                  <c:v>231.23313771396096</c:v>
                </c:pt>
                <c:pt idx="3612">
                  <c:v>231.23349030816331</c:v>
                </c:pt>
                <c:pt idx="3613">
                  <c:v>231.23389910062946</c:v>
                </c:pt>
                <c:pt idx="3614">
                  <c:v>231.23438869304118</c:v>
                </c:pt>
                <c:pt idx="3615">
                  <c:v>231.23499049958932</c:v>
                </c:pt>
                <c:pt idx="3616">
                  <c:v>231.2357583972518</c:v>
                </c:pt>
                <c:pt idx="3617">
                  <c:v>231.23678244633422</c:v>
                </c:pt>
                <c:pt idx="3618">
                  <c:v>231.23817091209139</c:v>
                </c:pt>
                <c:pt idx="3619">
                  <c:v>231.23974042749271</c:v>
                </c:pt>
                <c:pt idx="3620">
                  <c:v>231.24066893783331</c:v>
                </c:pt>
                <c:pt idx="3621">
                  <c:v>231.24159475042214</c:v>
                </c:pt>
                <c:pt idx="3622">
                  <c:v>231.24284950556446</c:v>
                </c:pt>
                <c:pt idx="3623">
                  <c:v>231.24358783857707</c:v>
                </c:pt>
                <c:pt idx="3624">
                  <c:v>231.2435878385771</c:v>
                </c:pt>
                <c:pt idx="3625">
                  <c:v>231.24376020829501</c:v>
                </c:pt>
                <c:pt idx="3626">
                  <c:v>231.24393248390831</c:v>
                </c:pt>
                <c:pt idx="3627">
                  <c:v>231.24420307278885</c:v>
                </c:pt>
                <c:pt idx="3628">
                  <c:v>231.24420307278888</c:v>
                </c:pt>
                <c:pt idx="3629">
                  <c:v>231.24451591310736</c:v>
                </c:pt>
                <c:pt idx="3630">
                  <c:v>231.24479942513494</c:v>
                </c:pt>
                <c:pt idx="3631">
                  <c:v>231.24513941316937</c:v>
                </c:pt>
                <c:pt idx="3632">
                  <c:v>231.24553359023582</c:v>
                </c:pt>
                <c:pt idx="3633">
                  <c:v>231.24600567844797</c:v>
                </c:pt>
                <c:pt idx="3634">
                  <c:v>231.24658596886354</c:v>
                </c:pt>
                <c:pt idx="3635">
                  <c:v>231.2473264122319</c:v>
                </c:pt>
                <c:pt idx="3636">
                  <c:v>231.24831384898781</c:v>
                </c:pt>
                <c:pt idx="3637">
                  <c:v>231.24965267356427</c:v>
                </c:pt>
                <c:pt idx="3638">
                  <c:v>231.25116607443758</c:v>
                </c:pt>
                <c:pt idx="3639">
                  <c:v>231.25206138784438</c:v>
                </c:pt>
                <c:pt idx="3640">
                  <c:v>231.25208779791723</c:v>
                </c:pt>
                <c:pt idx="3641">
                  <c:v>231.25208779791726</c:v>
                </c:pt>
                <c:pt idx="3642">
                  <c:v>231.25215345237845</c:v>
                </c:pt>
                <c:pt idx="3643">
                  <c:v>231.25215345237851</c:v>
                </c:pt>
                <c:pt idx="3644">
                  <c:v>231.2522190928093</c:v>
                </c:pt>
                <c:pt idx="3645">
                  <c:v>231.25228471921272</c:v>
                </c:pt>
                <c:pt idx="3646">
                  <c:v>231.25232046165303</c:v>
                </c:pt>
                <c:pt idx="3647">
                  <c:v>231.25232046165303</c:v>
                </c:pt>
                <c:pt idx="3648">
                  <c:v>231.25245165711505</c:v>
                </c:pt>
                <c:pt idx="3649">
                  <c:v>231.25258279650998</c:v>
                </c:pt>
                <c:pt idx="3650">
                  <c:v>231.25284490719451</c:v>
                </c:pt>
                <c:pt idx="3651">
                  <c:v>231.25316126902297</c:v>
                </c:pt>
                <c:pt idx="3652">
                  <c:v>231.25352511536474</c:v>
                </c:pt>
                <c:pt idx="3653">
                  <c:v>231.25395760167774</c:v>
                </c:pt>
                <c:pt idx="3654">
                  <c:v>231.25448381772472</c:v>
                </c:pt>
                <c:pt idx="3655">
                  <c:v>231.2548759410686</c:v>
                </c:pt>
                <c:pt idx="3656">
                  <c:v>231.25487594106863</c:v>
                </c:pt>
                <c:pt idx="3657">
                  <c:v>231.25512136378663</c:v>
                </c:pt>
                <c:pt idx="3658">
                  <c:v>231.25536658865744</c:v>
                </c:pt>
                <c:pt idx="3659">
                  <c:v>231.25546915980439</c:v>
                </c:pt>
                <c:pt idx="3660">
                  <c:v>231.25546915980439</c:v>
                </c:pt>
                <c:pt idx="3661">
                  <c:v>231.25578042236702</c:v>
                </c:pt>
                <c:pt idx="3662">
                  <c:v>231.25605324577339</c:v>
                </c:pt>
                <c:pt idx="3663">
                  <c:v>231.25638294857657</c:v>
                </c:pt>
                <c:pt idx="3664">
                  <c:v>231.25676488589195</c:v>
                </c:pt>
                <c:pt idx="3665">
                  <c:v>231.25722281871327</c:v>
                </c:pt>
                <c:pt idx="3666">
                  <c:v>231.25778622029958</c:v>
                </c:pt>
                <c:pt idx="3667">
                  <c:v>231.25850605065594</c:v>
                </c:pt>
                <c:pt idx="3668">
                  <c:v>231.25946727547961</c:v>
                </c:pt>
                <c:pt idx="3669">
                  <c:v>231.26076871764866</c:v>
                </c:pt>
                <c:pt idx="3670">
                  <c:v>231.26222534171853</c:v>
                </c:pt>
                <c:pt idx="3671">
                  <c:v>231.26308283238379</c:v>
                </c:pt>
                <c:pt idx="3672">
                  <c:v>231.26393784806706</c:v>
                </c:pt>
                <c:pt idx="3673">
                  <c:v>231.26510173069286</c:v>
                </c:pt>
                <c:pt idx="3674">
                  <c:v>231.26576045722217</c:v>
                </c:pt>
                <c:pt idx="3675">
                  <c:v>231.26576045722217</c:v>
                </c:pt>
                <c:pt idx="3676">
                  <c:v>231.26586780402707</c:v>
                </c:pt>
                <c:pt idx="3677">
                  <c:v>231.2658678040271</c:v>
                </c:pt>
                <c:pt idx="3678">
                  <c:v>231.26597511157743</c:v>
                </c:pt>
                <c:pt idx="3679">
                  <c:v>231.26608237988756</c:v>
                </c:pt>
                <c:pt idx="3680">
                  <c:v>231.26629679884456</c:v>
                </c:pt>
                <c:pt idx="3681">
                  <c:v>231.26633248291893</c:v>
                </c:pt>
                <c:pt idx="3682">
                  <c:v>231.26633248291893</c:v>
                </c:pt>
                <c:pt idx="3683">
                  <c:v>231.26665153982131</c:v>
                </c:pt>
                <c:pt idx="3684">
                  <c:v>231.26691352974638</c:v>
                </c:pt>
                <c:pt idx="3685">
                  <c:v>231.26723515264848</c:v>
                </c:pt>
                <c:pt idx="3686">
                  <c:v>231.26760710361467</c:v>
                </c:pt>
                <c:pt idx="3687">
                  <c:v>231.26805407322558</c:v>
                </c:pt>
                <c:pt idx="3688">
                  <c:v>231.26860500942647</c:v>
                </c:pt>
                <c:pt idx="3689">
                  <c:v>231.26931079402428</c:v>
                </c:pt>
                <c:pt idx="3690">
                  <c:v>231.27025575952948</c:v>
                </c:pt>
                <c:pt idx="3691">
                  <c:v>231.27153070187038</c:v>
                </c:pt>
                <c:pt idx="3692">
                  <c:v>231.27263450672638</c:v>
                </c:pt>
                <c:pt idx="3693">
                  <c:v>231.27373407789969</c:v>
                </c:pt>
                <c:pt idx="3694">
                  <c:v>231.27483150351136</c:v>
                </c:pt>
                <c:pt idx="3695">
                  <c:v>231.27587939246419</c:v>
                </c:pt>
                <c:pt idx="3696">
                  <c:v>231.2762558419158</c:v>
                </c:pt>
                <c:pt idx="3697">
                  <c:v>231.2762558419158</c:v>
                </c:pt>
                <c:pt idx="3698">
                  <c:v>231.27650533200608</c:v>
                </c:pt>
                <c:pt idx="3699">
                  <c:v>231.27675460219382</c:v>
                </c:pt>
                <c:pt idx="3700">
                  <c:v>231.2768074068542</c:v>
                </c:pt>
                <c:pt idx="3701">
                  <c:v>231.2768074068542</c:v>
                </c:pt>
                <c:pt idx="3702">
                  <c:v>231.27709951121119</c:v>
                </c:pt>
                <c:pt idx="3703">
                  <c:v>231.27735302508708</c:v>
                </c:pt>
                <c:pt idx="3704">
                  <c:v>231.27766010661313</c:v>
                </c:pt>
                <c:pt idx="3705">
                  <c:v>231.27801575115524</c:v>
                </c:pt>
                <c:pt idx="3706">
                  <c:v>231.27844230325044</c:v>
                </c:pt>
                <c:pt idx="3707">
                  <c:v>231.27896724296781</c:v>
                </c:pt>
                <c:pt idx="3708">
                  <c:v>231.27963820053603</c:v>
                </c:pt>
                <c:pt idx="3709">
                  <c:v>231.28053452441085</c:v>
                </c:pt>
                <c:pt idx="3710">
                  <c:v>231.28174752065641</c:v>
                </c:pt>
                <c:pt idx="3711">
                  <c:v>231.2831009993497</c:v>
                </c:pt>
                <c:pt idx="3712">
                  <c:v>231.28389667302147</c:v>
                </c:pt>
                <c:pt idx="3713">
                  <c:v>231.28469005463779</c:v>
                </c:pt>
                <c:pt idx="3714">
                  <c:v>231.2857713934248</c:v>
                </c:pt>
                <c:pt idx="3715">
                  <c:v>231.28637597426362</c:v>
                </c:pt>
                <c:pt idx="3716">
                  <c:v>231.28637597426368</c:v>
                </c:pt>
                <c:pt idx="3717">
                  <c:v>231.28652534370315</c:v>
                </c:pt>
                <c:pt idx="3718">
                  <c:v>231.28667463139811</c:v>
                </c:pt>
                <c:pt idx="3719">
                  <c:v>231.28690782937542</c:v>
                </c:pt>
                <c:pt idx="3720">
                  <c:v>231.28690782937545</c:v>
                </c:pt>
                <c:pt idx="3721">
                  <c:v>231.28717831670386</c:v>
                </c:pt>
                <c:pt idx="3722">
                  <c:v>231.28742340351613</c:v>
                </c:pt>
                <c:pt idx="3723">
                  <c:v>231.28771732358516</c:v>
                </c:pt>
                <c:pt idx="3724">
                  <c:v>231.28805808862617</c:v>
                </c:pt>
                <c:pt idx="3725">
                  <c:v>231.28846620984248</c:v>
                </c:pt>
                <c:pt idx="3726">
                  <c:v>231.2889678742514</c:v>
                </c:pt>
                <c:pt idx="3727">
                  <c:v>231.28960799581236</c:v>
                </c:pt>
                <c:pt idx="3728">
                  <c:v>231.29046165140116</c:v>
                </c:pt>
                <c:pt idx="3729">
                  <c:v>231.29161908031463</c:v>
                </c:pt>
                <c:pt idx="3730">
                  <c:v>231.29292737053248</c:v>
                </c:pt>
                <c:pt idx="3731">
                  <c:v>231.29370132293752</c:v>
                </c:pt>
                <c:pt idx="3732">
                  <c:v>231.29447302672648</c:v>
                </c:pt>
                <c:pt idx="3733">
                  <c:v>231.29551894114448</c:v>
                </c:pt>
                <c:pt idx="3734">
                  <c:v>231.29613428387245</c:v>
                </c:pt>
                <c:pt idx="3735">
                  <c:v>231.2961342838725</c:v>
                </c:pt>
                <c:pt idx="3736">
                  <c:v>231.29627796749935</c:v>
                </c:pt>
                <c:pt idx="3737">
                  <c:v>231.29642157268194</c:v>
                </c:pt>
                <c:pt idx="3738">
                  <c:v>231.29664712391178</c:v>
                </c:pt>
                <c:pt idx="3739">
                  <c:v>231.29664712391181</c:v>
                </c:pt>
                <c:pt idx="3740">
                  <c:v>231.29690789825929</c:v>
                </c:pt>
                <c:pt idx="3741">
                  <c:v>231.29714422528286</c:v>
                </c:pt>
                <c:pt idx="3742">
                  <c:v>231.29742762902191</c:v>
                </c:pt>
                <c:pt idx="3743">
                  <c:v>231.29775620308743</c:v>
                </c:pt>
                <c:pt idx="3744">
                  <c:v>231.29814972152036</c:v>
                </c:pt>
                <c:pt idx="3745">
                  <c:v>231.29863343402212</c:v>
                </c:pt>
                <c:pt idx="3746">
                  <c:v>231.29925064515533</c:v>
                </c:pt>
                <c:pt idx="3747">
                  <c:v>231.3000737424623</c:v>
                </c:pt>
                <c:pt idx="3748">
                  <c:v>231.30118974602016</c:v>
                </c:pt>
                <c:pt idx="3749">
                  <c:v>231.30245127133472</c:v>
                </c:pt>
                <c:pt idx="3750">
                  <c:v>231.30319757766168</c:v>
                </c:pt>
                <c:pt idx="3751">
                  <c:v>231.30394171562375</c:v>
                </c:pt>
                <c:pt idx="3752">
                  <c:v>231.30495024690043</c:v>
                </c:pt>
                <c:pt idx="3753">
                  <c:v>231.30554369859925</c:v>
                </c:pt>
                <c:pt idx="3754">
                  <c:v>231.30554369859928</c:v>
                </c:pt>
                <c:pt idx="3755">
                  <c:v>231.30568224375989</c:v>
                </c:pt>
                <c:pt idx="3756">
                  <c:v>231.30582071328226</c:v>
                </c:pt>
                <c:pt idx="3757">
                  <c:v>231.30603820360622</c:v>
                </c:pt>
                <c:pt idx="3758">
                  <c:v>231.30603820360622</c:v>
                </c:pt>
                <c:pt idx="3759">
                  <c:v>231.30628965443145</c:v>
                </c:pt>
                <c:pt idx="3760">
                  <c:v>231.30651753214576</c:v>
                </c:pt>
                <c:pt idx="3761">
                  <c:v>231.30679080342588</c:v>
                </c:pt>
                <c:pt idx="3762">
                  <c:v>231.30710763007886</c:v>
                </c:pt>
                <c:pt idx="3763">
                  <c:v>231.30748707916231</c:v>
                </c:pt>
                <c:pt idx="3764">
                  <c:v>231.30795349763648</c:v>
                </c:pt>
                <c:pt idx="3765">
                  <c:v>231.308548641811</c:v>
                </c:pt>
                <c:pt idx="3766">
                  <c:v>231.30934231118255</c:v>
                </c:pt>
                <c:pt idx="3767">
                  <c:v>231.31041841461081</c:v>
                </c:pt>
                <c:pt idx="3768">
                  <c:v>231.31163483691381</c:v>
                </c:pt>
                <c:pt idx="3769">
                  <c:v>231.31235446070224</c:v>
                </c:pt>
                <c:pt idx="3770">
                  <c:v>231.31307199365099</c:v>
                </c:pt>
                <c:pt idx="3771">
                  <c:v>231.3140444671466</c:v>
                </c:pt>
                <c:pt idx="3772">
                  <c:v>231.31461669490571</c:v>
                </c:pt>
                <c:pt idx="3773">
                  <c:v>231.31461669490571</c:v>
                </c:pt>
                <c:pt idx="3774">
                  <c:v>231.31475028670087</c:v>
                </c:pt>
                <c:pt idx="3775">
                  <c:v>231.31488380556206</c:v>
                </c:pt>
                <c:pt idx="3776">
                  <c:v>231.31509352032836</c:v>
                </c:pt>
                <c:pt idx="3777">
                  <c:v>231.31509352032836</c:v>
                </c:pt>
                <c:pt idx="3778">
                  <c:v>231.31533598113913</c:v>
                </c:pt>
                <c:pt idx="3779">
                  <c:v>231.31555571161985</c:v>
                </c:pt>
                <c:pt idx="3780">
                  <c:v>231.31581921273451</c:v>
                </c:pt>
                <c:pt idx="3781">
                  <c:v>231.31612471200572</c:v>
                </c:pt>
                <c:pt idx="3782">
                  <c:v>231.3164905947983</c:v>
                </c:pt>
                <c:pt idx="3783">
                  <c:v>231.31694033760957</c:v>
                </c:pt>
                <c:pt idx="3784">
                  <c:v>231.31751420386166</c:v>
                </c:pt>
                <c:pt idx="3785">
                  <c:v>231.31827949755129</c:v>
                </c:pt>
                <c:pt idx="3786">
                  <c:v>231.31931712753757</c:v>
                </c:pt>
                <c:pt idx="3787">
                  <c:v>231.3204900593864</c:v>
                </c:pt>
                <c:pt idx="3788">
                  <c:v>231.32118395455819</c:v>
                </c:pt>
                <c:pt idx="3789">
                  <c:v>231.32187583364421</c:v>
                </c:pt>
                <c:pt idx="3790">
                  <c:v>231.32281353851542</c:v>
                </c:pt>
                <c:pt idx="3791">
                  <c:v>231.32336530222022</c:v>
                </c:pt>
                <c:pt idx="3792">
                  <c:v>231.32336530222022</c:v>
                </c:pt>
                <c:pt idx="3793">
                  <c:v>231.32349411775274</c:v>
                </c:pt>
                <c:pt idx="3794">
                  <c:v>231.32362286295893</c:v>
                </c:pt>
                <c:pt idx="3795">
                  <c:v>231.32382508008891</c:v>
                </c:pt>
                <c:pt idx="3796">
                  <c:v>231.32382508008894</c:v>
                </c:pt>
                <c:pt idx="3797">
                  <c:v>231.32405887229942</c:v>
                </c:pt>
                <c:pt idx="3798">
                  <c:v>231.32427074683301</c:v>
                </c:pt>
                <c:pt idx="3799">
                  <c:v>231.32452482709124</c:v>
                </c:pt>
                <c:pt idx="3800">
                  <c:v>231.32481940396363</c:v>
                </c:pt>
                <c:pt idx="3801">
                  <c:v>231.32517220549357</c:v>
                </c:pt>
                <c:pt idx="3802">
                  <c:v>231.32560586883559</c:v>
                </c:pt>
                <c:pt idx="3803">
                  <c:v>231.32615921789687</c:v>
                </c:pt>
                <c:pt idx="3804">
                  <c:v>231.32689715039118</c:v>
                </c:pt>
                <c:pt idx="3805">
                  <c:v>231.3272240768483</c:v>
                </c:pt>
                <c:pt idx="3806">
                  <c:v>231.3272240768483</c:v>
                </c:pt>
                <c:pt idx="3807">
                  <c:v>231.32727367449399</c:v>
                </c:pt>
                <c:pt idx="3808">
                  <c:v>231.32727367449399</c:v>
                </c:pt>
                <c:pt idx="3809">
                  <c:v>231.32732326154067</c:v>
                </c:pt>
                <c:pt idx="3810">
                  <c:v>231.32737283799062</c:v>
                </c:pt>
                <c:pt idx="3811">
                  <c:v>231.32739985337028</c:v>
                </c:pt>
                <c:pt idx="3812">
                  <c:v>231.32739985337028</c:v>
                </c:pt>
                <c:pt idx="3813">
                  <c:v>231.32749896294393</c:v>
                </c:pt>
                <c:pt idx="3814">
                  <c:v>231.32759803016273</c:v>
                </c:pt>
                <c:pt idx="3815">
                  <c:v>231.32779603760818</c:v>
                </c:pt>
                <c:pt idx="3816">
                  <c:v>231.3280350289503</c:v>
                </c:pt>
                <c:pt idx="3817">
                  <c:v>231.32830989165618</c:v>
                </c:pt>
                <c:pt idx="3818">
                  <c:v>231.32863660748106</c:v>
                </c:pt>
                <c:pt idx="3819">
                  <c:v>231.32903413006653</c:v>
                </c:pt>
                <c:pt idx="3820">
                  <c:v>231.32953476707848</c:v>
                </c:pt>
                <c:pt idx="3821">
                  <c:v>231.33019258780459</c:v>
                </c:pt>
                <c:pt idx="3822">
                  <c:v>231.33108869191017</c:v>
                </c:pt>
                <c:pt idx="3823">
                  <c:v>231.33180113379927</c:v>
                </c:pt>
                <c:pt idx="3824">
                  <c:v>231.33180113379927</c:v>
                </c:pt>
                <c:pt idx="3825">
                  <c:v>231.33192546312586</c:v>
                </c:pt>
                <c:pt idx="3826">
                  <c:v>231.33204972451009</c:v>
                </c:pt>
                <c:pt idx="3827">
                  <c:v>231.33224446130708</c:v>
                </c:pt>
                <c:pt idx="3828">
                  <c:v>231.33224446130708</c:v>
                </c:pt>
                <c:pt idx="3829">
                  <c:v>231.33246986704447</c:v>
                </c:pt>
                <c:pt idx="3830">
                  <c:v>231.33267417358095</c:v>
                </c:pt>
                <c:pt idx="3831">
                  <c:v>231.33291917058762</c:v>
                </c:pt>
                <c:pt idx="3832">
                  <c:v>231.33320321854708</c:v>
                </c:pt>
                <c:pt idx="3833">
                  <c:v>231.3335434100722</c:v>
                </c:pt>
                <c:pt idx="3834">
                  <c:v>231.33396157410667</c:v>
                </c:pt>
                <c:pt idx="3835">
                  <c:v>231.33449514742588</c:v>
                </c:pt>
                <c:pt idx="3836">
                  <c:v>231.33520670924582</c:v>
                </c:pt>
                <c:pt idx="3837">
                  <c:v>231.33617148408391</c:v>
                </c:pt>
                <c:pt idx="3838">
                  <c:v>231.33726204111676</c:v>
                </c:pt>
                <c:pt idx="3839">
                  <c:v>231.33763399685287</c:v>
                </c:pt>
                <c:pt idx="3840">
                  <c:v>231.3376339968529</c:v>
                </c:pt>
                <c:pt idx="3841">
                  <c:v>231.33827807297146</c:v>
                </c:pt>
                <c:pt idx="3842">
                  <c:v>231.3389202777748</c:v>
                </c:pt>
                <c:pt idx="3843">
                  <c:v>231.33993536762503</c:v>
                </c:pt>
                <c:pt idx="3844">
                  <c:v>231.33993536762503</c:v>
                </c:pt>
                <c:pt idx="3845">
                  <c:v>231.34007476567317</c:v>
                </c:pt>
                <c:pt idx="3846">
                  <c:v>231.34021407514484</c:v>
                </c:pt>
                <c:pt idx="3847">
                  <c:v>231.34036284138313</c:v>
                </c:pt>
                <c:pt idx="3848">
                  <c:v>231.34036284138313</c:v>
                </c:pt>
                <c:pt idx="3849">
                  <c:v>231.34058252691833</c:v>
                </c:pt>
                <c:pt idx="3850">
                  <c:v>231.3407793883982</c:v>
                </c:pt>
                <c:pt idx="3851">
                  <c:v>231.34101607407723</c:v>
                </c:pt>
                <c:pt idx="3852">
                  <c:v>231.34129040820392</c:v>
                </c:pt>
                <c:pt idx="3853">
                  <c:v>231.34161908632851</c:v>
                </c:pt>
                <c:pt idx="3854">
                  <c:v>231.34202321931642</c:v>
                </c:pt>
                <c:pt idx="3855">
                  <c:v>231.34253911178763</c:v>
                </c:pt>
                <c:pt idx="3856">
                  <c:v>231.34322739965623</c:v>
                </c:pt>
                <c:pt idx="3857">
                  <c:v>231.34416020073144</c:v>
                </c:pt>
                <c:pt idx="3858">
                  <c:v>231.34521116851101</c:v>
                </c:pt>
                <c:pt idx="3859">
                  <c:v>231.34583184544189</c:v>
                </c:pt>
                <c:pt idx="3860">
                  <c:v>231.34645072305511</c:v>
                </c:pt>
                <c:pt idx="3861">
                  <c:v>231.34729075318333</c:v>
                </c:pt>
                <c:pt idx="3862">
                  <c:v>231.34777878540834</c:v>
                </c:pt>
                <c:pt idx="3863">
                  <c:v>231.34777878540837</c:v>
                </c:pt>
                <c:pt idx="3864">
                  <c:v>231.34789434995486</c:v>
                </c:pt>
                <c:pt idx="3865">
                  <c:v>231.34800985136704</c:v>
                </c:pt>
                <c:pt idx="3866">
                  <c:v>231.34819098873484</c:v>
                </c:pt>
                <c:pt idx="3867">
                  <c:v>231.34819098873484</c:v>
                </c:pt>
                <c:pt idx="3868">
                  <c:v>231.34840059999937</c:v>
                </c:pt>
                <c:pt idx="3869">
                  <c:v>231.34859055132679</c:v>
                </c:pt>
                <c:pt idx="3870">
                  <c:v>231.34881834371936</c:v>
                </c:pt>
                <c:pt idx="3871">
                  <c:v>231.34908244248973</c:v>
                </c:pt>
                <c:pt idx="3872">
                  <c:v>231.34939874220353</c:v>
                </c:pt>
                <c:pt idx="3873">
                  <c:v>231.34978753796486</c:v>
                </c:pt>
                <c:pt idx="3874">
                  <c:v>231.35028363733312</c:v>
                </c:pt>
                <c:pt idx="3875">
                  <c:v>231.35094522413993</c:v>
                </c:pt>
                <c:pt idx="3876">
                  <c:v>231.35184224080865</c:v>
                </c:pt>
                <c:pt idx="3877">
                  <c:v>231.35285621175913</c:v>
                </c:pt>
                <c:pt idx="3878">
                  <c:v>231.35345606331845</c:v>
                </c:pt>
                <c:pt idx="3879">
                  <c:v>231.3540541720466</c:v>
                </c:pt>
                <c:pt idx="3880">
                  <c:v>231.35486479437546</c:v>
                </c:pt>
                <c:pt idx="3881">
                  <c:v>231.35534178099394</c:v>
                </c:pt>
                <c:pt idx="3882">
                  <c:v>231.35534178099397</c:v>
                </c:pt>
                <c:pt idx="3883">
                  <c:v>231.35545313937811</c:v>
                </c:pt>
                <c:pt idx="3884">
                  <c:v>231.35556443696643</c:v>
                </c:pt>
                <c:pt idx="3885">
                  <c:v>231.35573924731671</c:v>
                </c:pt>
                <c:pt idx="3886">
                  <c:v>231.35573924731673</c:v>
                </c:pt>
                <c:pt idx="3887">
                  <c:v>231.35594135526119</c:v>
                </c:pt>
                <c:pt idx="3888">
                  <c:v>231.35612451591683</c:v>
                </c:pt>
                <c:pt idx="3889">
                  <c:v>231.35634416242647</c:v>
                </c:pt>
                <c:pt idx="3890">
                  <c:v>231.35659881731206</c:v>
                </c:pt>
                <c:pt idx="3891">
                  <c:v>231.35690380604282</c:v>
                </c:pt>
                <c:pt idx="3892">
                  <c:v>231.35727869789804</c:v>
                </c:pt>
                <c:pt idx="3893">
                  <c:v>231.35775705521147</c:v>
                </c:pt>
                <c:pt idx="3894">
                  <c:v>231.35839498050237</c:v>
                </c:pt>
                <c:pt idx="3895">
                  <c:v>231.35925991704411</c:v>
                </c:pt>
                <c:pt idx="3896">
                  <c:v>231.36023763780426</c:v>
                </c:pt>
                <c:pt idx="3897">
                  <c:v>231.36081604820995</c:v>
                </c:pt>
                <c:pt idx="3898">
                  <c:v>231.36139277806552</c:v>
                </c:pt>
                <c:pt idx="3899">
                  <c:v>231.36217442072049</c:v>
                </c:pt>
                <c:pt idx="3900">
                  <c:v>231.36263437069357</c:v>
                </c:pt>
                <c:pt idx="3901">
                  <c:v>231.36263437069357</c:v>
                </c:pt>
                <c:pt idx="3902">
                  <c:v>231.36274174741536</c:v>
                </c:pt>
                <c:pt idx="3903">
                  <c:v>231.36284906551526</c:v>
                </c:pt>
                <c:pt idx="3904">
                  <c:v>231.36301762688294</c:v>
                </c:pt>
                <c:pt idx="3905">
                  <c:v>231.36301762688296</c:v>
                </c:pt>
                <c:pt idx="3906">
                  <c:v>231.36321250891748</c:v>
                </c:pt>
                <c:pt idx="3907">
                  <c:v>231.36338912109275</c:v>
                </c:pt>
                <c:pt idx="3908">
                  <c:v>231.3636009146569</c:v>
                </c:pt>
                <c:pt idx="3909">
                  <c:v>231.3638464649591</c:v>
                </c:pt>
                <c:pt idx="3910">
                  <c:v>231.36414054954523</c:v>
                </c:pt>
                <c:pt idx="3911">
                  <c:v>231.36450203804648</c:v>
                </c:pt>
                <c:pt idx="3912">
                  <c:v>231.36496329286473</c:v>
                </c:pt>
                <c:pt idx="3913">
                  <c:v>231.36557841072135</c:v>
                </c:pt>
                <c:pt idx="3914">
                  <c:v>231.36641242357433</c:v>
                </c:pt>
                <c:pt idx="3915">
                  <c:v>231.36735518805875</c:v>
                </c:pt>
                <c:pt idx="3916">
                  <c:v>231.36791291857742</c:v>
                </c:pt>
                <c:pt idx="3917">
                  <c:v>231.36846902863095</c:v>
                </c:pt>
                <c:pt idx="3918">
                  <c:v>231.36922272534193</c:v>
                </c:pt>
                <c:pt idx="3919">
                  <c:v>231.369666224333</c:v>
                </c:pt>
                <c:pt idx="3920">
                  <c:v>231.369666224333</c:v>
                </c:pt>
                <c:pt idx="3921">
                  <c:v>231.36976976204764</c:v>
                </c:pt>
                <c:pt idx="3922">
                  <c:v>231.36987324323624</c:v>
                </c:pt>
                <c:pt idx="3923">
                  <c:v>231.37003577836339</c:v>
                </c:pt>
                <c:pt idx="3924">
                  <c:v>231.37003577836339</c:v>
                </c:pt>
                <c:pt idx="3925">
                  <c:v>231.37022369286632</c:v>
                </c:pt>
                <c:pt idx="3926">
                  <c:v>231.37039399068604</c:v>
                </c:pt>
                <c:pt idx="3927">
                  <c:v>231.3705982120747</c:v>
                </c:pt>
                <c:pt idx="3928">
                  <c:v>231.37083498331191</c:v>
                </c:pt>
                <c:pt idx="3929">
                  <c:v>231.37111855361192</c:v>
                </c:pt>
                <c:pt idx="3930">
                  <c:v>231.37146711797166</c:v>
                </c:pt>
                <c:pt idx="3931">
                  <c:v>231.37191188176209</c:v>
                </c:pt>
                <c:pt idx="3932">
                  <c:v>231.37250500761934</c:v>
                </c:pt>
                <c:pt idx="3933">
                  <c:v>231.37330920240134</c:v>
                </c:pt>
                <c:pt idx="3934">
                  <c:v>231.37421826042493</c:v>
                </c:pt>
                <c:pt idx="3935">
                  <c:v>231.37475605044452</c:v>
                </c:pt>
                <c:pt idx="3936">
                  <c:v>231.37529227793564</c:v>
                </c:pt>
                <c:pt idx="3937">
                  <c:v>231.37601902787355</c:v>
                </c:pt>
                <c:pt idx="3938">
                  <c:v>231.37644666546484</c:v>
                </c:pt>
                <c:pt idx="3939">
                  <c:v>231.37644666546487</c:v>
                </c:pt>
                <c:pt idx="3940">
                  <c:v>231.37654650142952</c:v>
                </c:pt>
                <c:pt idx="3941">
                  <c:v>231.37664628288908</c:v>
                </c:pt>
                <c:pt idx="3942">
                  <c:v>231.37680300716613</c:v>
                </c:pt>
                <c:pt idx="3943">
                  <c:v>231.37680300716613</c:v>
                </c:pt>
                <c:pt idx="3944">
                  <c:v>231.3769842032421</c:v>
                </c:pt>
                <c:pt idx="3945">
                  <c:v>231.37714841246247</c:v>
                </c:pt>
                <c:pt idx="3946">
                  <c:v>231.37734533240061</c:v>
                </c:pt>
                <c:pt idx="3947">
                  <c:v>231.37757363844668</c:v>
                </c:pt>
                <c:pt idx="3948">
                  <c:v>231.37784707037156</c:v>
                </c:pt>
                <c:pt idx="3949">
                  <c:v>231.37818317265678</c:v>
                </c:pt>
                <c:pt idx="3950">
                  <c:v>231.37861203500702</c:v>
                </c:pt>
                <c:pt idx="3951">
                  <c:v>231.37918395511844</c:v>
                </c:pt>
                <c:pt idx="3952">
                  <c:v>231.37995939788573</c:v>
                </c:pt>
                <c:pt idx="3953">
                  <c:v>231.3808359545778</c:v>
                </c:pt>
                <c:pt idx="3954">
                  <c:v>231.38135451706154</c:v>
                </c:pt>
                <c:pt idx="3955">
                  <c:v>231.38187157288189</c:v>
                </c:pt>
                <c:pt idx="3956">
                  <c:v>231.38257233949528</c:v>
                </c:pt>
                <c:pt idx="3957">
                  <c:v>231.3829846839389</c:v>
                </c:pt>
                <c:pt idx="3958">
                  <c:v>231.3829846839389</c:v>
                </c:pt>
                <c:pt idx="3959">
                  <c:v>231.38308095050184</c:v>
                </c:pt>
                <c:pt idx="3960">
                  <c:v>231.38317716450842</c:v>
                </c:pt>
                <c:pt idx="3961">
                  <c:v>231.38332828564131</c:v>
                </c:pt>
                <c:pt idx="3962">
                  <c:v>231.38332828564131</c:v>
                </c:pt>
                <c:pt idx="3963">
                  <c:v>231.38350300348941</c:v>
                </c:pt>
                <c:pt idx="3964">
                  <c:v>231.38366134179486</c:v>
                </c:pt>
                <c:pt idx="3965">
                  <c:v>231.38385122132837</c:v>
                </c:pt>
                <c:pt idx="3966">
                  <c:v>231.38398480427011</c:v>
                </c:pt>
                <c:pt idx="3967">
                  <c:v>231.38398480427011</c:v>
                </c:pt>
                <c:pt idx="3968">
                  <c:v>231.38402227143541</c:v>
                </c:pt>
                <c:pt idx="3969">
                  <c:v>231.38402227143541</c:v>
                </c:pt>
                <c:pt idx="3970">
                  <c:v>231.38405973059409</c:v>
                </c:pt>
                <c:pt idx="3971">
                  <c:v>231.38409718174796</c:v>
                </c:pt>
                <c:pt idx="3972">
                  <c:v>231.38411765233914</c:v>
                </c:pt>
                <c:pt idx="3973">
                  <c:v>231.38411765233917</c:v>
                </c:pt>
                <c:pt idx="3974">
                  <c:v>231.38419252189112</c:v>
                </c:pt>
                <c:pt idx="3975">
                  <c:v>231.38426735944793</c:v>
                </c:pt>
                <c:pt idx="3976">
                  <c:v>231.38441693863075</c:v>
                </c:pt>
                <c:pt idx="3977">
                  <c:v>231.38459748113956</c:v>
                </c:pt>
                <c:pt idx="3978">
                  <c:v>231.38480512133319</c:v>
                </c:pt>
                <c:pt idx="3979">
                  <c:v>231.38505193304562</c:v>
                </c:pt>
                <c:pt idx="3980">
                  <c:v>231.38535223413967</c:v>
                </c:pt>
                <c:pt idx="3981">
                  <c:v>231.38573043067282</c:v>
                </c:pt>
                <c:pt idx="3982">
                  <c:v>231.38622736786002</c:v>
                </c:pt>
                <c:pt idx="3983">
                  <c:v>231.38690431115154</c:v>
                </c:pt>
                <c:pt idx="3984">
                  <c:v>231.38774356837598</c:v>
                </c:pt>
                <c:pt idx="3985">
                  <c:v>231.38828696286816</c:v>
                </c:pt>
                <c:pt idx="3986">
                  <c:v>231.38882863633677</c:v>
                </c:pt>
                <c:pt idx="3987">
                  <c:v>231.38928895852402</c:v>
                </c:pt>
                <c:pt idx="3988">
                  <c:v>231.38928895852402</c:v>
                </c:pt>
                <c:pt idx="3989">
                  <c:v>231.38945016046318</c:v>
                </c:pt>
                <c:pt idx="3990">
                  <c:v>231.38961120956606</c:v>
                </c:pt>
                <c:pt idx="3991">
                  <c:v>231.38962026763815</c:v>
                </c:pt>
                <c:pt idx="3992">
                  <c:v>231.38962026763815</c:v>
                </c:pt>
                <c:pt idx="3993">
                  <c:v>231.38979716196727</c:v>
                </c:pt>
                <c:pt idx="3994">
                  <c:v>231.38994936422156</c:v>
                </c:pt>
                <c:pt idx="3995">
                  <c:v>231.39013410656176</c:v>
                </c:pt>
                <c:pt idx="3996">
                  <c:v>231.39034801876372</c:v>
                </c:pt>
                <c:pt idx="3997">
                  <c:v>231.39060465761366</c:v>
                </c:pt>
                <c:pt idx="3998">
                  <c:v>231.39092057149429</c:v>
                </c:pt>
                <c:pt idx="3999">
                  <c:v>231.39132450533876</c:v>
                </c:pt>
                <c:pt idx="4000">
                  <c:v>231.39184884375314</c:v>
                </c:pt>
                <c:pt idx="4001">
                  <c:v>231.39184884375314</c:v>
                </c:pt>
                <c:pt idx="4002">
                  <c:v>231.39238696358038</c:v>
                </c:pt>
                <c:pt idx="4003">
                  <c:v>231.39292335425901</c:v>
                </c:pt>
                <c:pt idx="4004">
                  <c:v>231.39391858168619</c:v>
                </c:pt>
                <c:pt idx="4005">
                  <c:v>231.39447772924049</c:v>
                </c:pt>
                <c:pt idx="4006">
                  <c:v>231.39503498650603</c:v>
                </c:pt>
                <c:pt idx="4007">
                  <c:v>231.39536783632573</c:v>
                </c:pt>
                <c:pt idx="4008">
                  <c:v>231.39536783632576</c:v>
                </c:pt>
                <c:pt idx="4009">
                  <c:v>231.39552953816653</c:v>
                </c:pt>
                <c:pt idx="4010">
                  <c:v>231.39568730343015</c:v>
                </c:pt>
                <c:pt idx="4011">
                  <c:v>231.39568730343015</c:v>
                </c:pt>
                <c:pt idx="4012">
                  <c:v>231.39584869017798</c:v>
                </c:pt>
                <c:pt idx="4013">
                  <c:v>231.39599597740076</c:v>
                </c:pt>
                <c:pt idx="4014">
                  <c:v>231.39617232452039</c:v>
                </c:pt>
                <c:pt idx="4015">
                  <c:v>231.39637681493284</c:v>
                </c:pt>
                <c:pt idx="4016">
                  <c:v>231.39662167076693</c:v>
                </c:pt>
                <c:pt idx="4017">
                  <c:v>231.39692259458263</c:v>
                </c:pt>
                <c:pt idx="4018">
                  <c:v>231.39730647241404</c:v>
                </c:pt>
                <c:pt idx="4019">
                  <c:v>231.3978182687674</c:v>
                </c:pt>
                <c:pt idx="4020">
                  <c:v>231.39851236761154</c:v>
                </c:pt>
                <c:pt idx="4021">
                  <c:v>231.39929847672767</c:v>
                </c:pt>
                <c:pt idx="4022">
                  <c:v>231.39976401262325</c:v>
                </c:pt>
                <c:pt idx="4023">
                  <c:v>231.4002281941313</c:v>
                </c:pt>
                <c:pt idx="4024">
                  <c:v>231.40085673329918</c:v>
                </c:pt>
                <c:pt idx="4025">
                  <c:v>231.40122937701696</c:v>
                </c:pt>
                <c:pt idx="4026">
                  <c:v>231.40122937701696</c:v>
                </c:pt>
                <c:pt idx="4027">
                  <c:v>231.40131564765483</c:v>
                </c:pt>
                <c:pt idx="4028">
                  <c:v>231.40140187121281</c:v>
                </c:pt>
                <c:pt idx="4029">
                  <c:v>231.40153742590417</c:v>
                </c:pt>
                <c:pt idx="4030">
                  <c:v>231.40153742590419</c:v>
                </c:pt>
                <c:pt idx="4031">
                  <c:v>231.40169406139847</c:v>
                </c:pt>
                <c:pt idx="4032">
                  <c:v>231.40183601683231</c:v>
                </c:pt>
                <c:pt idx="4033">
                  <c:v>231.40200624883013</c:v>
                </c:pt>
                <c:pt idx="4034">
                  <c:v>231.40220361342207</c:v>
                </c:pt>
                <c:pt idx="4035">
                  <c:v>231.40243998792565</c:v>
                </c:pt>
                <c:pt idx="4036">
                  <c:v>231.4027305390313</c:v>
                </c:pt>
                <c:pt idx="4037">
                  <c:v>231.40310127822002</c:v>
                </c:pt>
                <c:pt idx="4038">
                  <c:v>231.40359568615816</c:v>
                </c:pt>
                <c:pt idx="4039">
                  <c:v>231.40426603415406</c:v>
                </c:pt>
                <c:pt idx="4040">
                  <c:v>231.40502379874792</c:v>
                </c:pt>
                <c:pt idx="4041">
                  <c:v>231.40547208702745</c:v>
                </c:pt>
                <c:pt idx="4042">
                  <c:v>231.4059190728149</c:v>
                </c:pt>
                <c:pt idx="4043">
                  <c:v>231.40652487096935</c:v>
                </c:pt>
                <c:pt idx="4044">
                  <c:v>231.40688135287829</c:v>
                </c:pt>
                <c:pt idx="4045">
                  <c:v>231.40688135287829</c:v>
                </c:pt>
                <c:pt idx="4046">
                  <c:v>231.40696457299808</c:v>
                </c:pt>
                <c:pt idx="4047">
                  <c:v>231.40704774768426</c:v>
                </c:pt>
                <c:pt idx="4048">
                  <c:v>231.40717838845333</c:v>
                </c:pt>
                <c:pt idx="4049">
                  <c:v>231.40717838845333</c:v>
                </c:pt>
                <c:pt idx="4050">
                  <c:v>231.40732942802879</c:v>
                </c:pt>
                <c:pt idx="4051">
                  <c:v>231.40746630790252</c:v>
                </c:pt>
                <c:pt idx="4052">
                  <c:v>231.40763045443842</c:v>
                </c:pt>
                <c:pt idx="4053">
                  <c:v>231.40782076348879</c:v>
                </c:pt>
                <c:pt idx="4054">
                  <c:v>231.4080486881092</c:v>
                </c:pt>
                <c:pt idx="4055">
                  <c:v>231.4083288528488</c:v>
                </c:pt>
                <c:pt idx="4056">
                  <c:v>231.40868633957331</c:v>
                </c:pt>
                <c:pt idx="4057">
                  <c:v>231.40916307491904</c:v>
                </c:pt>
                <c:pt idx="4058">
                  <c:v>231.40980946062902</c:v>
                </c:pt>
                <c:pt idx="4059">
                  <c:v>231.41054013202805</c:v>
                </c:pt>
                <c:pt idx="4060">
                  <c:v>231.41097239023327</c:v>
                </c:pt>
                <c:pt idx="4061">
                  <c:v>231.41140339252868</c:v>
                </c:pt>
                <c:pt idx="4062">
                  <c:v>231.41198753059322</c:v>
                </c:pt>
                <c:pt idx="4063">
                  <c:v>231.41233125164129</c:v>
                </c:pt>
                <c:pt idx="4064">
                  <c:v>231.41233125164129</c:v>
                </c:pt>
                <c:pt idx="4065">
                  <c:v>231.41241149655593</c:v>
                </c:pt>
                <c:pt idx="4066">
                  <c:v>231.41249169766124</c:v>
                </c:pt>
                <c:pt idx="4067">
                  <c:v>231.41261766757131</c:v>
                </c:pt>
                <c:pt idx="4068">
                  <c:v>231.41261766757131</c:v>
                </c:pt>
                <c:pt idx="4069">
                  <c:v>231.41276330711014</c:v>
                </c:pt>
                <c:pt idx="4070">
                  <c:v>231.41289529316381</c:v>
                </c:pt>
                <c:pt idx="4071">
                  <c:v>231.41305357103346</c:v>
                </c:pt>
                <c:pt idx="4072">
                  <c:v>231.41323707604036</c:v>
                </c:pt>
                <c:pt idx="4073">
                  <c:v>231.41345685176768</c:v>
                </c:pt>
                <c:pt idx="4074">
                  <c:v>231.41372699990171</c:v>
                </c:pt>
                <c:pt idx="4075">
                  <c:v>231.41407170557301</c:v>
                </c:pt>
                <c:pt idx="4076">
                  <c:v>231.41453139644165</c:v>
                </c:pt>
                <c:pt idx="4077">
                  <c:v>231.41515467223056</c:v>
                </c:pt>
                <c:pt idx="4078">
                  <c:v>231.4158592201093</c:v>
                </c:pt>
                <c:pt idx="4079">
                  <c:v>231.41627602383539</c:v>
                </c:pt>
                <c:pt idx="4080">
                  <c:v>231.41669161655426</c:v>
                </c:pt>
                <c:pt idx="4081">
                  <c:v>231.41725487006084</c:v>
                </c:pt>
                <c:pt idx="4082">
                  <c:v>231.41758629897814</c:v>
                </c:pt>
                <c:pt idx="4083">
                  <c:v>231.41758629897814</c:v>
                </c:pt>
                <c:pt idx="4084">
                  <c:v>231.41766367492397</c:v>
                </c:pt>
                <c:pt idx="4085">
                  <c:v>231.41774100862671</c:v>
                </c:pt>
                <c:pt idx="4086">
                  <c:v>231.41786247490751</c:v>
                </c:pt>
                <c:pt idx="4087">
                  <c:v>231.41786247490751</c:v>
                </c:pt>
                <c:pt idx="4088">
                  <c:v>231.4180029074565</c:v>
                </c:pt>
                <c:pt idx="4089">
                  <c:v>231.41813017465898</c:v>
                </c:pt>
                <c:pt idx="4090">
                  <c:v>231.41828279367934</c:v>
                </c:pt>
                <c:pt idx="4091">
                  <c:v>231.41845973790174</c:v>
                </c:pt>
                <c:pt idx="4092">
                  <c:v>231.41867165607437</c:v>
                </c:pt>
                <c:pt idx="4093">
                  <c:v>231.41893214571328</c:v>
                </c:pt>
                <c:pt idx="4094">
                  <c:v>231.41926452727193</c:v>
                </c:pt>
                <c:pt idx="4095">
                  <c:v>231.41970778302212</c:v>
                </c:pt>
                <c:pt idx="4096">
                  <c:v>231.42030877510177</c:v>
                </c:pt>
                <c:pt idx="4097">
                  <c:v>231.42098813346999</c:v>
                </c:pt>
                <c:pt idx="4098">
                  <c:v>231.42139003528834</c:v>
                </c:pt>
                <c:pt idx="4099">
                  <c:v>231.42179076939652</c:v>
                </c:pt>
                <c:pt idx="4100">
                  <c:v>231.42233388504621</c:v>
                </c:pt>
                <c:pt idx="4101">
                  <c:v>231.42265346207776</c:v>
                </c:pt>
                <c:pt idx="4102">
                  <c:v>231.42265346207776</c:v>
                </c:pt>
                <c:pt idx="4103">
                  <c:v>231.422728071628</c:v>
                </c:pt>
                <c:pt idx="4104">
                  <c:v>231.42280264044544</c:v>
                </c:pt>
                <c:pt idx="4105">
                  <c:v>231.42291976408578</c:v>
                </c:pt>
                <c:pt idx="4106">
                  <c:v>231.4229197640858</c:v>
                </c:pt>
                <c:pt idx="4107">
                  <c:v>231.42305517580701</c:v>
                </c:pt>
                <c:pt idx="4108">
                  <c:v>231.42317789287026</c:v>
                </c:pt>
                <c:pt idx="4109">
                  <c:v>231.42332505535998</c:v>
                </c:pt>
                <c:pt idx="4110">
                  <c:v>231.42349567336277</c:v>
                </c:pt>
                <c:pt idx="4111">
                  <c:v>231.42370001490772</c:v>
                </c:pt>
                <c:pt idx="4112">
                  <c:v>231.42395119136572</c:v>
                </c:pt>
                <c:pt idx="4113">
                  <c:v>231.42427168942629</c:v>
                </c:pt>
                <c:pt idx="4114">
                  <c:v>231.42469909764804</c:v>
                </c:pt>
                <c:pt idx="4115">
                  <c:v>231.42527860271085</c:v>
                </c:pt>
                <c:pt idx="4116">
                  <c:v>231.42593367217623</c:v>
                </c:pt>
                <c:pt idx="4117">
                  <c:v>231.42632120488724</c:v>
                </c:pt>
                <c:pt idx="4118">
                  <c:v>231.42670761163708</c:v>
                </c:pt>
                <c:pt idx="4119">
                  <c:v>231.42686396235459</c:v>
                </c:pt>
                <c:pt idx="4120">
                  <c:v>231.42686396235459</c:v>
                </c:pt>
                <c:pt idx="4121">
                  <c:v>231.42689226701975</c:v>
                </c:pt>
                <c:pt idx="4122">
                  <c:v>231.42689226701975</c:v>
                </c:pt>
                <c:pt idx="4123">
                  <c:v>231.42692056563621</c:v>
                </c:pt>
                <c:pt idx="4124">
                  <c:v>231.42694885820524</c:v>
                </c:pt>
                <c:pt idx="4125">
                  <c:v>231.42696427241248</c:v>
                </c:pt>
                <c:pt idx="4126">
                  <c:v>231.42696427241248</c:v>
                </c:pt>
                <c:pt idx="4127">
                  <c:v>231.42702083282617</c:v>
                </c:pt>
                <c:pt idx="4128">
                  <c:v>231.42707736906851</c:v>
                </c:pt>
                <c:pt idx="4129">
                  <c:v>231.42719036908053</c:v>
                </c:pt>
                <c:pt idx="4130">
                  <c:v>231.42732675787451</c:v>
                </c:pt>
                <c:pt idx="4131">
                  <c:v>231.42748361795645</c:v>
                </c:pt>
                <c:pt idx="4132">
                  <c:v>231.42753946706233</c:v>
                </c:pt>
                <c:pt idx="4133">
                  <c:v>231.42753946706233</c:v>
                </c:pt>
                <c:pt idx="4134">
                  <c:v>231.42765065927043</c:v>
                </c:pt>
                <c:pt idx="4135">
                  <c:v>231.42776175765414</c:v>
                </c:pt>
                <c:pt idx="4136">
                  <c:v>231.42779624021406</c:v>
                </c:pt>
                <c:pt idx="4137">
                  <c:v>231.42779624021406</c:v>
                </c:pt>
                <c:pt idx="4138">
                  <c:v>231.42793159190802</c:v>
                </c:pt>
                <c:pt idx="4139">
                  <c:v>231.42804964828377</c:v>
                </c:pt>
                <c:pt idx="4140">
                  <c:v>231.42819248217768</c:v>
                </c:pt>
                <c:pt idx="4141">
                  <c:v>231.42835792501089</c:v>
                </c:pt>
                <c:pt idx="4142">
                  <c:v>231.42855631982832</c:v>
                </c:pt>
                <c:pt idx="4143">
                  <c:v>231.42880044182812</c:v>
                </c:pt>
                <c:pt idx="4144">
                  <c:v>231.42911240648706</c:v>
                </c:pt>
                <c:pt idx="4145">
                  <c:v>231.42952907196289</c:v>
                </c:pt>
                <c:pt idx="4146">
                  <c:v>231.43009308111189</c:v>
                </c:pt>
                <c:pt idx="4147">
                  <c:v>231.4307233803186</c:v>
                </c:pt>
                <c:pt idx="4148">
                  <c:v>231.43109416977927</c:v>
                </c:pt>
                <c:pt idx="4149">
                  <c:v>231.43146389007705</c:v>
                </c:pt>
                <c:pt idx="4150">
                  <c:v>231.43196748543338</c:v>
                </c:pt>
                <c:pt idx="4151">
                  <c:v>231.43225078150076</c:v>
                </c:pt>
                <c:pt idx="4152">
                  <c:v>231.43225078150076</c:v>
                </c:pt>
                <c:pt idx="4153">
                  <c:v>231.43232030121516</c:v>
                </c:pt>
                <c:pt idx="4154">
                  <c:v>231.43238978289358</c:v>
                </c:pt>
                <c:pt idx="4155">
                  <c:v>231.43249838143404</c:v>
                </c:pt>
                <c:pt idx="4156">
                  <c:v>231.43249838143404</c:v>
                </c:pt>
                <c:pt idx="4157">
                  <c:v>231.43262430189566</c:v>
                </c:pt>
                <c:pt idx="4158">
                  <c:v>231.43273839967267</c:v>
                </c:pt>
                <c:pt idx="4159">
                  <c:v>231.43280475191838</c:v>
                </c:pt>
                <c:pt idx="4160">
                  <c:v>231.43280475191838</c:v>
                </c:pt>
                <c:pt idx="4161">
                  <c:v>231.43294151125596</c:v>
                </c:pt>
                <c:pt idx="4162">
                  <c:v>231.43307812275413</c:v>
                </c:pt>
                <c:pt idx="4163">
                  <c:v>231.43328892806099</c:v>
                </c:pt>
                <c:pt idx="4164">
                  <c:v>231.43353514527865</c:v>
                </c:pt>
                <c:pt idx="4165">
                  <c:v>231.43385905714248</c:v>
                </c:pt>
                <c:pt idx="4166">
                  <c:v>231.4342939759789</c:v>
                </c:pt>
                <c:pt idx="4167">
                  <c:v>231.43486997394368</c:v>
                </c:pt>
                <c:pt idx="4168">
                  <c:v>231.43531656095553</c:v>
                </c:pt>
                <c:pt idx="4169">
                  <c:v>231.43576154532553</c:v>
                </c:pt>
                <c:pt idx="4170">
                  <c:v>231.436246332813</c:v>
                </c:pt>
                <c:pt idx="4171">
                  <c:v>231.43674070857784</c:v>
                </c:pt>
                <c:pt idx="4172">
                  <c:v>231.43679366691305</c:v>
                </c:pt>
                <c:pt idx="4173">
                  <c:v>231.43679366691305</c:v>
                </c:pt>
                <c:pt idx="4174">
                  <c:v>231.43690485718966</c:v>
                </c:pt>
                <c:pt idx="4175">
                  <c:v>231.43701594655866</c:v>
                </c:pt>
                <c:pt idx="4176">
                  <c:v>231.43703240613681</c:v>
                </c:pt>
                <c:pt idx="4177">
                  <c:v>231.43703240613681</c:v>
                </c:pt>
                <c:pt idx="4178">
                  <c:v>231.43715923409769</c:v>
                </c:pt>
                <c:pt idx="4179">
                  <c:v>231.43726894724637</c:v>
                </c:pt>
                <c:pt idx="4180">
                  <c:v>231.43740194634907</c:v>
                </c:pt>
                <c:pt idx="4181">
                  <c:v>231.43755596622066</c:v>
                </c:pt>
                <c:pt idx="4182">
                  <c:v>231.43774071571011</c:v>
                </c:pt>
                <c:pt idx="4183">
                  <c:v>231.43796810142427</c:v>
                </c:pt>
                <c:pt idx="4184">
                  <c:v>231.43825877765894</c:v>
                </c:pt>
                <c:pt idx="4185">
                  <c:v>231.43864714306088</c:v>
                </c:pt>
                <c:pt idx="4186">
                  <c:v>231.43917262910739</c:v>
                </c:pt>
                <c:pt idx="4187">
                  <c:v>231.43964121797407</c:v>
                </c:pt>
                <c:pt idx="4188">
                  <c:v>231.44010797920504</c:v>
                </c:pt>
                <c:pt idx="4189">
                  <c:v>231.44056324778904</c:v>
                </c:pt>
                <c:pt idx="4190">
                  <c:v>231.44099075987751</c:v>
                </c:pt>
                <c:pt idx="4191">
                  <c:v>231.44117412953707</c:v>
                </c:pt>
                <c:pt idx="4192">
                  <c:v>231.44117412953707</c:v>
                </c:pt>
                <c:pt idx="4193">
                  <c:v>231.4412775076178</c:v>
                </c:pt>
                <c:pt idx="4194">
                  <c:v>231.44138079523808</c:v>
                </c:pt>
                <c:pt idx="4195">
                  <c:v>231.44140433596681</c:v>
                </c:pt>
                <c:pt idx="4196">
                  <c:v>231.44140433596684</c:v>
                </c:pt>
                <c:pt idx="4197">
                  <c:v>231.4415261561204</c:v>
                </c:pt>
                <c:pt idx="4198">
                  <c:v>231.44163197056082</c:v>
                </c:pt>
                <c:pt idx="4199">
                  <c:v>231.44176011837325</c:v>
                </c:pt>
                <c:pt idx="4200">
                  <c:v>231.44190853503886</c:v>
                </c:pt>
                <c:pt idx="4201">
                  <c:v>231.44208653754995</c:v>
                </c:pt>
                <c:pt idx="4202">
                  <c:v>231.44230559253037</c:v>
                </c:pt>
                <c:pt idx="4203">
                  <c:v>231.44258557054485</c:v>
                </c:pt>
                <c:pt idx="4204">
                  <c:v>231.44295957684378</c:v>
                </c:pt>
                <c:pt idx="4205">
                  <c:v>231.44346574086538</c:v>
                </c:pt>
                <c:pt idx="4206">
                  <c:v>231.44403067404954</c:v>
                </c:pt>
                <c:pt idx="4207">
                  <c:v>231.44436282134086</c:v>
                </c:pt>
                <c:pt idx="4208">
                  <c:v>231.44469401167353</c:v>
                </c:pt>
                <c:pt idx="4209">
                  <c:v>231.44514535960874</c:v>
                </c:pt>
                <c:pt idx="4210">
                  <c:v>231.44539798062874</c:v>
                </c:pt>
                <c:pt idx="4211">
                  <c:v>231.44539798062874</c:v>
                </c:pt>
                <c:pt idx="4212">
                  <c:v>231.44546032037147</c:v>
                </c:pt>
                <c:pt idx="4213">
                  <c:v>231.44552262599939</c:v>
                </c:pt>
                <c:pt idx="4214">
                  <c:v>231.4456199609883</c:v>
                </c:pt>
                <c:pt idx="4215">
                  <c:v>231.4456199609883</c:v>
                </c:pt>
                <c:pt idx="4216">
                  <c:v>231.44573285407557</c:v>
                </c:pt>
                <c:pt idx="4217">
                  <c:v>231.4458351460994</c:v>
                </c:pt>
                <c:pt idx="4218">
                  <c:v>231.4459578195943</c:v>
                </c:pt>
                <c:pt idx="4219">
                  <c:v>231.44610004479571</c:v>
                </c:pt>
                <c:pt idx="4220">
                  <c:v>231.44627038244036</c:v>
                </c:pt>
                <c:pt idx="4221">
                  <c:v>231.44647976220298</c:v>
                </c:pt>
                <c:pt idx="4222">
                  <c:v>231.44674692980607</c:v>
                </c:pt>
                <c:pt idx="4223">
                  <c:v>231.44710322006603</c:v>
                </c:pt>
                <c:pt idx="4224">
                  <c:v>231.44758629629175</c:v>
                </c:pt>
                <c:pt idx="4225">
                  <c:v>231.44813233822248</c:v>
                </c:pt>
                <c:pt idx="4226">
                  <c:v>231.44845536345898</c:v>
                </c:pt>
                <c:pt idx="4227">
                  <c:v>231.44877745018766</c:v>
                </c:pt>
                <c:pt idx="4228">
                  <c:v>231.44921398419868</c:v>
                </c:pt>
                <c:pt idx="4229">
                  <c:v>231.44947081610223</c:v>
                </c:pt>
                <c:pt idx="4230">
                  <c:v>231.44947081610223</c:v>
                </c:pt>
                <c:pt idx="4231">
                  <c:v>231.44953078539871</c:v>
                </c:pt>
                <c:pt idx="4232">
                  <c:v>231.44959072195488</c:v>
                </c:pt>
                <c:pt idx="4233">
                  <c:v>231.44968486019164</c:v>
                </c:pt>
                <c:pt idx="4234">
                  <c:v>231.44968486019164</c:v>
                </c:pt>
                <c:pt idx="4235">
                  <c:v>231.44979369969136</c:v>
                </c:pt>
                <c:pt idx="4236">
                  <c:v>231.44989233561657</c:v>
                </c:pt>
                <c:pt idx="4237">
                  <c:v>231.45001061996663</c:v>
                </c:pt>
                <c:pt idx="4238">
                  <c:v>231.45014775707497</c:v>
                </c:pt>
                <c:pt idx="4239">
                  <c:v>231.45031200003879</c:v>
                </c:pt>
                <c:pt idx="4240">
                  <c:v>231.4505138873341</c:v>
                </c:pt>
                <c:pt idx="4241">
                  <c:v>231.45077149299874</c:v>
                </c:pt>
                <c:pt idx="4242">
                  <c:v>231.45111502944354</c:v>
                </c:pt>
                <c:pt idx="4243">
                  <c:v>231.4515808163072</c:v>
                </c:pt>
                <c:pt idx="4244">
                  <c:v>231.45210733983578</c:v>
                </c:pt>
                <c:pt idx="4245">
                  <c:v>231.45241882618612</c:v>
                </c:pt>
                <c:pt idx="4246">
                  <c:v>231.4527294075244</c:v>
                </c:pt>
                <c:pt idx="4247">
                  <c:v>231.45315033879928</c:v>
                </c:pt>
                <c:pt idx="4248">
                  <c:v>231.45339803198445</c:v>
                </c:pt>
                <c:pt idx="4249">
                  <c:v>231.45339803198445</c:v>
                </c:pt>
                <c:pt idx="4250">
                  <c:v>231.45345585664643</c:v>
                </c:pt>
                <c:pt idx="4251">
                  <c:v>231.45351364973922</c:v>
                </c:pt>
                <c:pt idx="4252">
                  <c:v>231.45360442361769</c:v>
                </c:pt>
                <c:pt idx="4253">
                  <c:v>231.45360442361769</c:v>
                </c:pt>
                <c:pt idx="4254">
                  <c:v>231.45370937175824</c:v>
                </c:pt>
                <c:pt idx="4255">
                  <c:v>231.4538044811901</c:v>
                </c:pt>
                <c:pt idx="4256">
                  <c:v>231.45391853655147</c:v>
                </c:pt>
                <c:pt idx="4257">
                  <c:v>231.45405077063762</c:v>
                </c:pt>
                <c:pt idx="4258">
                  <c:v>231.45420914147269</c:v>
                </c:pt>
                <c:pt idx="4259">
                  <c:v>231.45440381075602</c:v>
                </c:pt>
                <c:pt idx="4260">
                  <c:v>231.45465220633221</c:v>
                </c:pt>
                <c:pt idx="4261">
                  <c:v>231.45498346044107</c:v>
                </c:pt>
                <c:pt idx="4262">
                  <c:v>231.4554325941844</c:v>
                </c:pt>
                <c:pt idx="4263">
                  <c:v>231.45594029302083</c:v>
                </c:pt>
                <c:pt idx="4264">
                  <c:v>231.45624064283749</c:v>
                </c:pt>
                <c:pt idx="4265">
                  <c:v>231.45654011999895</c:v>
                </c:pt>
                <c:pt idx="4266">
                  <c:v>231.45694600179689</c:v>
                </c:pt>
                <c:pt idx="4267">
                  <c:v>231.457184835818</c:v>
                </c:pt>
                <c:pt idx="4268">
                  <c:v>231.457184835818</c:v>
                </c:pt>
                <c:pt idx="4269">
                  <c:v>231.45724059309075</c:v>
                </c:pt>
                <c:pt idx="4270">
                  <c:v>231.45729631992307</c:v>
                </c:pt>
                <c:pt idx="4271">
                  <c:v>231.4573838485496</c:v>
                </c:pt>
                <c:pt idx="4272">
                  <c:v>231.4573838485496</c:v>
                </c:pt>
                <c:pt idx="4273">
                  <c:v>231.45748504452544</c:v>
                </c:pt>
                <c:pt idx="4274">
                  <c:v>231.45757675354179</c:v>
                </c:pt>
                <c:pt idx="4275">
                  <c:v>231.45768673112477</c:v>
                </c:pt>
                <c:pt idx="4276">
                  <c:v>231.45781423749679</c:v>
                </c:pt>
                <c:pt idx="4277">
                  <c:v>231.45796694616413</c:v>
                </c:pt>
                <c:pt idx="4278">
                  <c:v>231.45815465552127</c:v>
                </c:pt>
                <c:pt idx="4279">
                  <c:v>231.45839417032701</c:v>
                </c:pt>
                <c:pt idx="4280">
                  <c:v>231.45871358127513</c:v>
                </c:pt>
                <c:pt idx="4281">
                  <c:v>231.45914665735086</c:v>
                </c:pt>
                <c:pt idx="4282">
                  <c:v>231.45925645593201</c:v>
                </c:pt>
                <c:pt idx="4283">
                  <c:v>231.45925645593201</c:v>
                </c:pt>
                <c:pt idx="4284">
                  <c:v>231.45927783823231</c:v>
                </c:pt>
                <c:pt idx="4285">
                  <c:v>231.45927783823231</c:v>
                </c:pt>
                <c:pt idx="4286">
                  <c:v>231.45929921596326</c:v>
                </c:pt>
                <c:pt idx="4287">
                  <c:v>231.45932058912575</c:v>
                </c:pt>
                <c:pt idx="4288">
                  <c:v>231.45933224159043</c:v>
                </c:pt>
                <c:pt idx="4289">
                  <c:v>231.45933224159043</c:v>
                </c:pt>
                <c:pt idx="4290">
                  <c:v>231.45937496923446</c:v>
                </c:pt>
                <c:pt idx="4291">
                  <c:v>231.45941767861873</c:v>
                </c:pt>
                <c:pt idx="4292">
                  <c:v>231.4595030426392</c:v>
                </c:pt>
                <c:pt idx="4293">
                  <c:v>231.45960607573258</c:v>
                </c:pt>
                <c:pt idx="4294">
                  <c:v>231.45972457348583</c:v>
                </c:pt>
                <c:pt idx="4295">
                  <c:v>231.4598654259558</c:v>
                </c:pt>
                <c:pt idx="4296">
                  <c:v>231.46003680433327</c:v>
                </c:pt>
                <c:pt idx="4297">
                  <c:v>231.46025263695671</c:v>
                </c:pt>
                <c:pt idx="4298">
                  <c:v>231.46053623392604</c:v>
                </c:pt>
                <c:pt idx="4299">
                  <c:v>231.46083625471437</c:v>
                </c:pt>
                <c:pt idx="4300">
                  <c:v>231.46083625471437</c:v>
                </c:pt>
                <c:pt idx="4301">
                  <c:v>231.46092829361308</c:v>
                </c:pt>
                <c:pt idx="4302">
                  <c:v>231.46102024649119</c:v>
                </c:pt>
                <c:pt idx="4303">
                  <c:v>231.4610281475112</c:v>
                </c:pt>
                <c:pt idx="4304">
                  <c:v>231.46102814751126</c:v>
                </c:pt>
                <c:pt idx="4305">
                  <c:v>231.46113043392921</c:v>
                </c:pt>
                <c:pt idx="4306">
                  <c:v>231.46121859823398</c:v>
                </c:pt>
                <c:pt idx="4307">
                  <c:v>231.46132556656511</c:v>
                </c:pt>
                <c:pt idx="4308">
                  <c:v>231.4614494301334</c:v>
                </c:pt>
                <c:pt idx="4309">
                  <c:v>231.46159802498553</c:v>
                </c:pt>
                <c:pt idx="4310">
                  <c:v>231.46178093098831</c:v>
                </c:pt>
                <c:pt idx="4311">
                  <c:v>231.46201478122805</c:v>
                </c:pt>
                <c:pt idx="4312">
                  <c:v>231.46232726862829</c:v>
                </c:pt>
                <c:pt idx="4313">
                  <c:v>231.46275001020803</c:v>
                </c:pt>
                <c:pt idx="4314">
                  <c:v>231.46312620730643</c:v>
                </c:pt>
                <c:pt idx="4315">
                  <c:v>231.46350093881122</c:v>
                </c:pt>
                <c:pt idx="4316">
                  <c:v>231.46374434432258</c:v>
                </c:pt>
                <c:pt idx="4317">
                  <c:v>231.46374434432258</c:v>
                </c:pt>
                <c:pt idx="4318">
                  <c:v>231.46410950031171</c:v>
                </c:pt>
                <c:pt idx="4319">
                  <c:v>231.46435712631833</c:v>
                </c:pt>
                <c:pt idx="4320">
                  <c:v>231.46435712631833</c:v>
                </c:pt>
                <c:pt idx="4321">
                  <c:v>231.46444458955781</c:v>
                </c:pt>
                <c:pt idx="4322">
                  <c:v>231.46453197223673</c:v>
                </c:pt>
                <c:pt idx="4323">
                  <c:v>231.46454215770126</c:v>
                </c:pt>
                <c:pt idx="4324">
                  <c:v>231.46454215770126</c:v>
                </c:pt>
                <c:pt idx="4325">
                  <c:v>231.46464062206459</c:v>
                </c:pt>
                <c:pt idx="4326">
                  <c:v>231.46472564330114</c:v>
                </c:pt>
                <c:pt idx="4327">
                  <c:v>231.46482875450607</c:v>
                </c:pt>
                <c:pt idx="4328">
                  <c:v>231.46494815706689</c:v>
                </c:pt>
                <c:pt idx="4329">
                  <c:v>231.46509139137919</c:v>
                </c:pt>
                <c:pt idx="4330">
                  <c:v>231.46526769007605</c:v>
                </c:pt>
                <c:pt idx="4331">
                  <c:v>231.46549307621893</c:v>
                </c:pt>
                <c:pt idx="4332">
                  <c:v>231.46579423121517</c:v>
                </c:pt>
                <c:pt idx="4333">
                  <c:v>231.46620167881781</c:v>
                </c:pt>
                <c:pt idx="4334">
                  <c:v>231.46656463757918</c:v>
                </c:pt>
                <c:pt idx="4335">
                  <c:v>231.46692618150746</c:v>
                </c:pt>
                <c:pt idx="4336">
                  <c:v>231.46727910373943</c:v>
                </c:pt>
                <c:pt idx="4337">
                  <c:v>231.46761069979445</c:v>
                </c:pt>
                <c:pt idx="4338">
                  <c:v>231.46775212026421</c:v>
                </c:pt>
                <c:pt idx="4339">
                  <c:v>231.46775212026427</c:v>
                </c:pt>
                <c:pt idx="4340">
                  <c:v>231.46783226131501</c:v>
                </c:pt>
                <c:pt idx="4341">
                  <c:v>231.46791233222132</c:v>
                </c:pt>
                <c:pt idx="4342">
                  <c:v>231.4679305371904</c:v>
                </c:pt>
                <c:pt idx="4343">
                  <c:v>231.4679305371904</c:v>
                </c:pt>
                <c:pt idx="4344">
                  <c:v>231.46802495404532</c:v>
                </c:pt>
                <c:pt idx="4345">
                  <c:v>231.46810696330493</c:v>
                </c:pt>
                <c:pt idx="4346">
                  <c:v>231.46820628224711</c:v>
                </c:pt>
                <c:pt idx="4347">
                  <c:v>231.46832131016149</c:v>
                </c:pt>
                <c:pt idx="4348">
                  <c:v>231.46845926823667</c:v>
                </c:pt>
                <c:pt idx="4349">
                  <c:v>231.46862904352528</c:v>
                </c:pt>
                <c:pt idx="4350">
                  <c:v>231.46884603655053</c:v>
                </c:pt>
                <c:pt idx="4351">
                  <c:v>231.46913590521169</c:v>
                </c:pt>
                <c:pt idx="4352">
                  <c:v>231.46952820043424</c:v>
                </c:pt>
                <c:pt idx="4353">
                  <c:v>231.46996603999369</c:v>
                </c:pt>
                <c:pt idx="4354">
                  <c:v>231.47022346275079</c:v>
                </c:pt>
                <c:pt idx="4355">
                  <c:v>231.47048014384433</c:v>
                </c:pt>
                <c:pt idx="4356">
                  <c:v>231.47082995144027</c:v>
                </c:pt>
                <c:pt idx="4357">
                  <c:v>231.47102573386604</c:v>
                </c:pt>
                <c:pt idx="4358">
                  <c:v>231.47102573386604</c:v>
                </c:pt>
                <c:pt idx="4359">
                  <c:v>231.47107404912848</c:v>
                </c:pt>
                <c:pt idx="4360">
                  <c:v>231.47112233795079</c:v>
                </c:pt>
                <c:pt idx="4361">
                  <c:v>231.47119777534058</c:v>
                </c:pt>
                <c:pt idx="4362">
                  <c:v>231.47119777534058</c:v>
                </c:pt>
                <c:pt idx="4363">
                  <c:v>231.4712852709132</c:v>
                </c:pt>
                <c:pt idx="4364">
                  <c:v>231.4713645503337</c:v>
                </c:pt>
                <c:pt idx="4365">
                  <c:v>231.47145962601346</c:v>
                </c:pt>
                <c:pt idx="4366">
                  <c:v>231.47156985485825</c:v>
                </c:pt>
                <c:pt idx="4367">
                  <c:v>231.47170187169874</c:v>
                </c:pt>
                <c:pt idx="4368">
                  <c:v>231.47186414736387</c:v>
                </c:pt>
                <c:pt idx="4369">
                  <c:v>231.4720712103564</c:v>
                </c:pt>
                <c:pt idx="4370">
                  <c:v>231.47234734610819</c:v>
                </c:pt>
                <c:pt idx="4371">
                  <c:v>231.47272174482922</c:v>
                </c:pt>
                <c:pt idx="4372">
                  <c:v>231.47314494390156</c:v>
                </c:pt>
                <c:pt idx="4373">
                  <c:v>231.47339529827244</c:v>
                </c:pt>
                <c:pt idx="4374">
                  <c:v>231.4736449252712</c:v>
                </c:pt>
                <c:pt idx="4375">
                  <c:v>231.47398325238257</c:v>
                </c:pt>
                <c:pt idx="4376">
                  <c:v>231.47418230558034</c:v>
                </c:pt>
                <c:pt idx="4377">
                  <c:v>231.47418230558034</c:v>
                </c:pt>
                <c:pt idx="4378">
                  <c:v>231.47422878360442</c:v>
                </c:pt>
                <c:pt idx="4379">
                  <c:v>231.47427523625379</c:v>
                </c:pt>
                <c:pt idx="4380">
                  <c:v>231.47434819621282</c:v>
                </c:pt>
                <c:pt idx="4381">
                  <c:v>231.47434819621282</c:v>
                </c:pt>
                <c:pt idx="4382">
                  <c:v>231.47443255012396</c:v>
                </c:pt>
                <c:pt idx="4383">
                  <c:v>231.47450899595751</c:v>
                </c:pt>
                <c:pt idx="4384">
                  <c:v>231.47460066991536</c:v>
                </c:pt>
                <c:pt idx="4385">
                  <c:v>231.47470695533227</c:v>
                </c:pt>
                <c:pt idx="4386">
                  <c:v>231.47483424860832</c:v>
                </c:pt>
                <c:pt idx="4387">
                  <c:v>231.4749907173815</c:v>
                </c:pt>
                <c:pt idx="4388">
                  <c:v>231.47519036957814</c:v>
                </c:pt>
                <c:pt idx="4389">
                  <c:v>231.47545662073117</c:v>
                </c:pt>
                <c:pt idx="4390">
                  <c:v>231.47581761966578</c:v>
                </c:pt>
                <c:pt idx="4391">
                  <c:v>231.47622569138196</c:v>
                </c:pt>
                <c:pt idx="4392">
                  <c:v>231.47646710276604</c:v>
                </c:pt>
                <c:pt idx="4393">
                  <c:v>231.47670781273831</c:v>
                </c:pt>
                <c:pt idx="4394">
                  <c:v>231.47703404725414</c:v>
                </c:pt>
                <c:pt idx="4395">
                  <c:v>231.47722601752091</c:v>
                </c:pt>
                <c:pt idx="4396">
                  <c:v>231.47722601752091</c:v>
                </c:pt>
                <c:pt idx="4397">
                  <c:v>231.47727083338782</c:v>
                </c:pt>
                <c:pt idx="4398">
                  <c:v>231.47731562478768</c:v>
                </c:pt>
                <c:pt idx="4399">
                  <c:v>231.477385977274</c:v>
                </c:pt>
                <c:pt idx="4400">
                  <c:v>231.477385977274</c:v>
                </c:pt>
                <c:pt idx="4401">
                  <c:v>231.47746731526411</c:v>
                </c:pt>
                <c:pt idx="4402">
                  <c:v>231.47754102795824</c:v>
                </c:pt>
                <c:pt idx="4403">
                  <c:v>231.47762942432161</c:v>
                </c:pt>
                <c:pt idx="4404">
                  <c:v>231.47773190974772</c:v>
                </c:pt>
                <c:pt idx="4405">
                  <c:v>231.47785465194619</c:v>
                </c:pt>
                <c:pt idx="4406">
                  <c:v>231.47800552654175</c:v>
                </c:pt>
                <c:pt idx="4407">
                  <c:v>231.47819804064164</c:v>
                </c:pt>
                <c:pt idx="4408">
                  <c:v>231.47845477261382</c:v>
                </c:pt>
                <c:pt idx="4409">
                  <c:v>231.47880286487708</c:v>
                </c:pt>
                <c:pt idx="4410">
                  <c:v>231.47919634688239</c:v>
                </c:pt>
                <c:pt idx="4411">
                  <c:v>231.47942912711122</c:v>
                </c:pt>
                <c:pt idx="4412">
                  <c:v>231.47966123100579</c:v>
                </c:pt>
                <c:pt idx="4413">
                  <c:v>231.47997580171747</c:v>
                </c:pt>
                <c:pt idx="4414">
                  <c:v>231.48016090574998</c:v>
                </c:pt>
                <c:pt idx="4415">
                  <c:v>231.48016090574998</c:v>
                </c:pt>
                <c:pt idx="4416">
                  <c:v>231.48020411932742</c:v>
                </c:pt>
                <c:pt idx="4417">
                  <c:v>231.4802473093126</c:v>
                </c:pt>
                <c:pt idx="4418">
                  <c:v>231.48031514663529</c:v>
                </c:pt>
                <c:pt idx="4419">
                  <c:v>231.48031514663529</c:v>
                </c:pt>
                <c:pt idx="4420">
                  <c:v>231.48039357658416</c:v>
                </c:pt>
                <c:pt idx="4421">
                  <c:v>231.48046465385306</c:v>
                </c:pt>
                <c:pt idx="4422">
                  <c:v>231.48054988981457</c:v>
                </c:pt>
                <c:pt idx="4423">
                  <c:v>231.48064871111893</c:v>
                </c:pt>
                <c:pt idx="4424">
                  <c:v>231.48076706496593</c:v>
                </c:pt>
                <c:pt idx="4425">
                  <c:v>231.48091254540807</c:v>
                </c:pt>
                <c:pt idx="4426">
                  <c:v>231.48109817664238</c:v>
                </c:pt>
                <c:pt idx="4427">
                  <c:v>231.48134572980734</c:v>
                </c:pt>
                <c:pt idx="4428">
                  <c:v>231.48168137689277</c:v>
                </c:pt>
                <c:pt idx="4429">
                  <c:v>231.48206079081461</c:v>
                </c:pt>
                <c:pt idx="4430">
                  <c:v>231.48228524846456</c:v>
                </c:pt>
                <c:pt idx="4431">
                  <c:v>231.48250905396128</c:v>
                </c:pt>
                <c:pt idx="4432">
                  <c:v>231.48281237788362</c:v>
                </c:pt>
                <c:pt idx="4433">
                  <c:v>231.48299086167796</c:v>
                </c:pt>
                <c:pt idx="4434">
                  <c:v>231.48299086167796</c:v>
                </c:pt>
                <c:pt idx="4435">
                  <c:v>231.48303253025441</c:v>
                </c:pt>
                <c:pt idx="4436">
                  <c:v>231.48307417608206</c:v>
                </c:pt>
                <c:pt idx="4437">
                  <c:v>231.48313958813418</c:v>
                </c:pt>
                <c:pt idx="4438">
                  <c:v>231.48313958813418</c:v>
                </c:pt>
                <c:pt idx="4439">
                  <c:v>231.4832152140109</c:v>
                </c:pt>
                <c:pt idx="4440">
                  <c:v>231.48328375007853</c:v>
                </c:pt>
                <c:pt idx="4441">
                  <c:v>231.48336593863078</c:v>
                </c:pt>
                <c:pt idx="4442">
                  <c:v>231.48346122681508</c:v>
                </c:pt>
                <c:pt idx="4443">
                  <c:v>231.48357534920467</c:v>
                </c:pt>
                <c:pt idx="4444">
                  <c:v>231.4837156283464</c:v>
                </c:pt>
                <c:pt idx="4445">
                  <c:v>231.48372694615281</c:v>
                </c:pt>
                <c:pt idx="4446">
                  <c:v>231.48372694615281</c:v>
                </c:pt>
                <c:pt idx="4447">
                  <c:v>231.4837430992481</c:v>
                </c:pt>
                <c:pt idx="4448">
                  <c:v>231.4837430992481</c:v>
                </c:pt>
                <c:pt idx="4449">
                  <c:v>231.48375924889146</c:v>
                </c:pt>
                <c:pt idx="4450">
                  <c:v>231.48377539508365</c:v>
                </c:pt>
                <c:pt idx="4451">
                  <c:v>231.48378418799322</c:v>
                </c:pt>
                <c:pt idx="4452">
                  <c:v>231.48378418799322</c:v>
                </c:pt>
                <c:pt idx="4453">
                  <c:v>231.4838164662693</c:v>
                </c:pt>
                <c:pt idx="4454">
                  <c:v>231.48384873075108</c:v>
                </c:pt>
                <c:pt idx="4455">
                  <c:v>231.48391321835527</c:v>
                </c:pt>
                <c:pt idx="4456">
                  <c:v>231.48399105342543</c:v>
                </c:pt>
                <c:pt idx="4457">
                  <c:v>231.48408057120835</c:v>
                </c:pt>
                <c:pt idx="4458">
                  <c:v>231.48418697660941</c:v>
                </c:pt>
                <c:pt idx="4459">
                  <c:v>231.48431644251411</c:v>
                </c:pt>
                <c:pt idx="4460">
                  <c:v>231.48447949095896</c:v>
                </c:pt>
                <c:pt idx="4461">
                  <c:v>231.48469373136925</c:v>
                </c:pt>
                <c:pt idx="4462">
                  <c:v>231.48498557641867</c:v>
                </c:pt>
                <c:pt idx="4463">
                  <c:v>231.48534739523706</c:v>
                </c:pt>
                <c:pt idx="4464">
                  <c:v>231.48558165894272</c:v>
                </c:pt>
                <c:pt idx="4465">
                  <c:v>231.48571964203606</c:v>
                </c:pt>
                <c:pt idx="4466">
                  <c:v>231.48571964203606</c:v>
                </c:pt>
                <c:pt idx="4467">
                  <c:v>231.4857804477308</c:v>
                </c:pt>
                <c:pt idx="4468">
                  <c:v>231.48584120318651</c:v>
                </c:pt>
                <c:pt idx="4469">
                  <c:v>231.48586304662075</c:v>
                </c:pt>
                <c:pt idx="4470">
                  <c:v>231.48586304662075</c:v>
                </c:pt>
                <c:pt idx="4471">
                  <c:v>231.48593847624059</c:v>
                </c:pt>
                <c:pt idx="4472">
                  <c:v>231.48600441826821</c:v>
                </c:pt>
                <c:pt idx="4473">
                  <c:v>231.48608415709987</c:v>
                </c:pt>
                <c:pt idx="4474">
                  <c:v>231.48617652290287</c:v>
                </c:pt>
                <c:pt idx="4475">
                  <c:v>231.48628727693344</c:v>
                </c:pt>
                <c:pt idx="4476">
                  <c:v>231.48642354932849</c:v>
                </c:pt>
                <c:pt idx="4477">
                  <c:v>231.48659767624403</c:v>
                </c:pt>
                <c:pt idx="4478">
                  <c:v>231.48683022133102</c:v>
                </c:pt>
                <c:pt idx="4479">
                  <c:v>231.48711726502472</c:v>
                </c:pt>
                <c:pt idx="4480">
                  <c:v>231.48711726502472</c:v>
                </c:pt>
                <c:pt idx="4481">
                  <c:v>231.48743083192994</c:v>
                </c:pt>
                <c:pt idx="4482">
                  <c:v>231.48771542016814</c:v>
                </c:pt>
                <c:pt idx="4483">
                  <c:v>231.48795190134473</c:v>
                </c:pt>
                <c:pt idx="4484">
                  <c:v>231.48817587600701</c:v>
                </c:pt>
                <c:pt idx="4485">
                  <c:v>231.48835086377147</c:v>
                </c:pt>
                <c:pt idx="4486">
                  <c:v>231.4883508637715</c:v>
                </c:pt>
                <c:pt idx="4487">
                  <c:v>231.48841410668393</c:v>
                </c:pt>
                <c:pt idx="4488">
                  <c:v>231.48847729323413</c:v>
                </c:pt>
                <c:pt idx="4489">
                  <c:v>231.48848914155255</c:v>
                </c:pt>
                <c:pt idx="4490">
                  <c:v>231.48848914155255</c:v>
                </c:pt>
                <c:pt idx="4491">
                  <c:v>231.48856245708677</c:v>
                </c:pt>
                <c:pt idx="4492">
                  <c:v>231.48862600969332</c:v>
                </c:pt>
                <c:pt idx="4493">
                  <c:v>231.48870301322597</c:v>
                </c:pt>
                <c:pt idx="4494">
                  <c:v>231.48879219178593</c:v>
                </c:pt>
                <c:pt idx="4495">
                  <c:v>231.48889915519706</c:v>
                </c:pt>
                <c:pt idx="4496">
                  <c:v>231.48903079539724</c:v>
                </c:pt>
                <c:pt idx="4497">
                  <c:v>231.48919906158886</c:v>
                </c:pt>
                <c:pt idx="4498">
                  <c:v>231.48942385813848</c:v>
                </c:pt>
                <c:pt idx="4499">
                  <c:v>231.48972805633375</c:v>
                </c:pt>
                <c:pt idx="4500">
                  <c:v>231.49006734863835</c:v>
                </c:pt>
                <c:pt idx="4501">
                  <c:v>231.49026677437527</c:v>
                </c:pt>
                <c:pt idx="4502">
                  <c:v>231.49046562578329</c:v>
                </c:pt>
                <c:pt idx="4503">
                  <c:v>231.49073669384188</c:v>
                </c:pt>
                <c:pt idx="4504">
                  <c:v>231.49088801176214</c:v>
                </c:pt>
                <c:pt idx="4505">
                  <c:v>231.49088801176217</c:v>
                </c:pt>
                <c:pt idx="4506">
                  <c:v>231.4909254615437</c:v>
                </c:pt>
                <c:pt idx="4507">
                  <c:v>231.49096289082897</c:v>
                </c:pt>
                <c:pt idx="4508">
                  <c:v>231.49102134919909</c:v>
                </c:pt>
                <c:pt idx="4509">
                  <c:v>231.49102134919909</c:v>
                </c:pt>
                <c:pt idx="4510">
                  <c:v>231.49108916142114</c:v>
                </c:pt>
                <c:pt idx="4511">
                  <c:v>231.49115060535826</c:v>
                </c:pt>
                <c:pt idx="4512">
                  <c:v>231.49122429200057</c:v>
                </c:pt>
                <c:pt idx="4513">
                  <c:v>231.49130972280653</c:v>
                </c:pt>
                <c:pt idx="4514">
                  <c:v>231.49141204001697</c:v>
                </c:pt>
                <c:pt idx="4515">
                  <c:v>231.49153780879587</c:v>
                </c:pt>
                <c:pt idx="4516">
                  <c:v>231.49169828921936</c:v>
                </c:pt>
                <c:pt idx="4517">
                  <c:v>231.49191230329987</c:v>
                </c:pt>
                <c:pt idx="4518">
                  <c:v>231.49220247425151</c:v>
                </c:pt>
                <c:pt idx="4519">
                  <c:v>231.4925304662934</c:v>
                </c:pt>
                <c:pt idx="4520">
                  <c:v>231.49272449824693</c:v>
                </c:pt>
                <c:pt idx="4521">
                  <c:v>231.49291796646673</c:v>
                </c:pt>
                <c:pt idx="4522">
                  <c:v>231.4931801801412</c:v>
                </c:pt>
                <c:pt idx="4523">
                  <c:v>231.49333445016265</c:v>
                </c:pt>
                <c:pt idx="4524">
                  <c:v>231.49333445016265</c:v>
                </c:pt>
                <c:pt idx="4525">
                  <c:v>231.49337047206384</c:v>
                </c:pt>
                <c:pt idx="4526">
                  <c:v>231.49340647429884</c:v>
                </c:pt>
                <c:pt idx="4527">
                  <c:v>231.49346302049693</c:v>
                </c:pt>
                <c:pt idx="4528">
                  <c:v>231.49346302049693</c:v>
                </c:pt>
                <c:pt idx="4529">
                  <c:v>231.49352839735428</c:v>
                </c:pt>
                <c:pt idx="4530">
                  <c:v>231.49358764520548</c:v>
                </c:pt>
                <c:pt idx="4531">
                  <c:v>231.49365869531891</c:v>
                </c:pt>
                <c:pt idx="4532">
                  <c:v>231.49374106975904</c:v>
                </c:pt>
                <c:pt idx="4533">
                  <c:v>231.49383972593176</c:v>
                </c:pt>
                <c:pt idx="4534">
                  <c:v>231.4939609940063</c:v>
                </c:pt>
                <c:pt idx="4535">
                  <c:v>231.49411573055426</c:v>
                </c:pt>
                <c:pt idx="4536">
                  <c:v>231.49432208332999</c:v>
                </c:pt>
                <c:pt idx="4537">
                  <c:v>231.49460186852602</c:v>
                </c:pt>
                <c:pt idx="4538">
                  <c:v>231.49491813652864</c:v>
                </c:pt>
                <c:pt idx="4539">
                  <c:v>231.49510523768893</c:v>
                </c:pt>
                <c:pt idx="4540">
                  <c:v>231.49529179523378</c:v>
                </c:pt>
                <c:pt idx="4541">
                  <c:v>231.49554463691291</c:v>
                </c:pt>
                <c:pt idx="4542">
                  <c:v>231.49569341901341</c:v>
                </c:pt>
                <c:pt idx="4543">
                  <c:v>231.49569341901341</c:v>
                </c:pt>
                <c:pt idx="4544">
                  <c:v>231.49572815267632</c:v>
                </c:pt>
                <c:pt idx="4545">
                  <c:v>231.49576286737656</c:v>
                </c:pt>
                <c:pt idx="4546">
                  <c:v>231.4958173927273</c:v>
                </c:pt>
                <c:pt idx="4547">
                  <c:v>231.4958173927273</c:v>
                </c:pt>
                <c:pt idx="4548">
                  <c:v>231.49588043215144</c:v>
                </c:pt>
                <c:pt idx="4549">
                  <c:v>231.49593756173658</c:v>
                </c:pt>
                <c:pt idx="4550">
                  <c:v>231.49600607161395</c:v>
                </c:pt>
                <c:pt idx="4551">
                  <c:v>231.49608550094487</c:v>
                </c:pt>
                <c:pt idx="4552">
                  <c:v>231.49618062989282</c:v>
                </c:pt>
                <c:pt idx="4553">
                  <c:v>231.49629756230769</c:v>
                </c:pt>
                <c:pt idx="4554">
                  <c:v>231.49644676661046</c:v>
                </c:pt>
                <c:pt idx="4555">
                  <c:v>231.49664574172647</c:v>
                </c:pt>
                <c:pt idx="4556">
                  <c:v>231.49691552385406</c:v>
                </c:pt>
                <c:pt idx="4557">
                  <c:v>231.49722048439105</c:v>
                </c:pt>
                <c:pt idx="4558">
                  <c:v>231.4974008961492</c:v>
                </c:pt>
                <c:pt idx="4559">
                  <c:v>231.49758078372773</c:v>
                </c:pt>
                <c:pt idx="4560">
                  <c:v>231.49782458560773</c:v>
                </c:pt>
                <c:pt idx="4561">
                  <c:v>231.49796804632791</c:v>
                </c:pt>
                <c:pt idx="4562">
                  <c:v>231.49796804632791</c:v>
                </c:pt>
                <c:pt idx="4563">
                  <c:v>231.49800153816776</c:v>
                </c:pt>
                <c:pt idx="4564">
                  <c:v>231.49803501172283</c:v>
                </c:pt>
                <c:pt idx="4565">
                  <c:v>231.49808758773869</c:v>
                </c:pt>
                <c:pt idx="4566">
                  <c:v>231.49808758773869</c:v>
                </c:pt>
                <c:pt idx="4567">
                  <c:v>231.49814837334191</c:v>
                </c:pt>
                <c:pt idx="4568">
                  <c:v>231.49820346039229</c:v>
                </c:pt>
                <c:pt idx="4569">
                  <c:v>231.49826952086178</c:v>
                </c:pt>
                <c:pt idx="4570">
                  <c:v>231.49834611038654</c:v>
                </c:pt>
                <c:pt idx="4571">
                  <c:v>231.498437838228</c:v>
                </c:pt>
                <c:pt idx="4572">
                  <c:v>231.4985505900089</c:v>
                </c:pt>
                <c:pt idx="4573">
                  <c:v>231.49869445987991</c:v>
                </c:pt>
                <c:pt idx="4574">
                  <c:v>231.49888632113851</c:v>
                </c:pt>
                <c:pt idx="4575">
                  <c:v>231.49914645787183</c:v>
                </c:pt>
                <c:pt idx="4576">
                  <c:v>231.49944051521888</c:v>
                </c:pt>
                <c:pt idx="4577">
                  <c:v>231.49961447672865</c:v>
                </c:pt>
                <c:pt idx="4578">
                  <c:v>231.49978793279982</c:v>
                </c:pt>
                <c:pt idx="4579">
                  <c:v>231.50002301807834</c:v>
                </c:pt>
                <c:pt idx="4580">
                  <c:v>231.50016134804122</c:v>
                </c:pt>
                <c:pt idx="4581">
                  <c:v>231.50016134804122</c:v>
                </c:pt>
                <c:pt idx="4582">
                  <c:v>231.50019364245827</c:v>
                </c:pt>
                <c:pt idx="4583">
                  <c:v>231.50022591924431</c:v>
                </c:pt>
                <c:pt idx="4584">
                  <c:v>231.5002766155965</c:v>
                </c:pt>
                <c:pt idx="4585">
                  <c:v>231.5002766155965</c:v>
                </c:pt>
                <c:pt idx="4586">
                  <c:v>231.500335227958</c:v>
                </c:pt>
                <c:pt idx="4587">
                  <c:v>231.5003883455</c:v>
                </c:pt>
                <c:pt idx="4588">
                  <c:v>231.50045204413442</c:v>
                </c:pt>
                <c:pt idx="4589">
                  <c:v>231.50052589538325</c:v>
                </c:pt>
                <c:pt idx="4590">
                  <c:v>231.50061434371599</c:v>
                </c:pt>
                <c:pt idx="4591">
                  <c:v>231.50072306433003</c:v>
                </c:pt>
                <c:pt idx="4592">
                  <c:v>231.50086179048608</c:v>
                </c:pt>
                <c:pt idx="4593">
                  <c:v>231.50104679222056</c:v>
                </c:pt>
                <c:pt idx="4594">
                  <c:v>231.50129762840211</c:v>
                </c:pt>
                <c:pt idx="4595">
                  <c:v>231.50158117238809</c:v>
                </c:pt>
                <c:pt idx="4596">
                  <c:v>231.50174891427494</c:v>
                </c:pt>
                <c:pt idx="4597">
                  <c:v>231.50191616879417</c:v>
                </c:pt>
                <c:pt idx="4598">
                  <c:v>231.50214284912252</c:v>
                </c:pt>
                <c:pt idx="4599">
                  <c:v>231.50221285959259</c:v>
                </c:pt>
                <c:pt idx="4600">
                  <c:v>231.50221285959259</c:v>
                </c:pt>
                <c:pt idx="4601">
                  <c:v>231.50222506215334</c:v>
                </c:pt>
                <c:pt idx="4602">
                  <c:v>231.50222506215334</c:v>
                </c:pt>
                <c:pt idx="4603">
                  <c:v>231.50223726210641</c:v>
                </c:pt>
                <c:pt idx="4604">
                  <c:v>231.50224945945237</c:v>
                </c:pt>
                <c:pt idx="4605">
                  <c:v>231.50225610916232</c:v>
                </c:pt>
                <c:pt idx="4606">
                  <c:v>231.50225610916237</c:v>
                </c:pt>
                <c:pt idx="4607">
                  <c:v>231.50227623474836</c:v>
                </c:pt>
                <c:pt idx="4608">
                  <c:v>231.50227623474836</c:v>
                </c:pt>
                <c:pt idx="4609">
                  <c:v>231.50229635323566</c:v>
                </c:pt>
                <c:pt idx="4610">
                  <c:v>231.5023164646268</c:v>
                </c:pt>
                <c:pt idx="4611">
                  <c:v>231.50235666613054</c:v>
                </c:pt>
                <c:pt idx="4612">
                  <c:v>231.5023873781503</c:v>
                </c:pt>
                <c:pt idx="4613">
                  <c:v>231.50238737815036</c:v>
                </c:pt>
                <c:pt idx="4614">
                  <c:v>231.50244498594859</c:v>
                </c:pt>
                <c:pt idx="4615">
                  <c:v>231.50249614038415</c:v>
                </c:pt>
                <c:pt idx="4616">
                  <c:v>231.50255777242927</c:v>
                </c:pt>
                <c:pt idx="4617">
                  <c:v>231.50262919171738</c:v>
                </c:pt>
                <c:pt idx="4618">
                  <c:v>231.50271478408939</c:v>
                </c:pt>
                <c:pt idx="4619">
                  <c:v>231.50282005148134</c:v>
                </c:pt>
                <c:pt idx="4620">
                  <c:v>231.50295447653008</c:v>
                </c:pt>
                <c:pt idx="4621">
                  <c:v>231.50313388616107</c:v>
                </c:pt>
                <c:pt idx="4622">
                  <c:v>231.50337693914776</c:v>
                </c:pt>
                <c:pt idx="4623">
                  <c:v>231.50365005609919</c:v>
                </c:pt>
                <c:pt idx="4624">
                  <c:v>231.50381113911013</c:v>
                </c:pt>
                <c:pt idx="4625">
                  <c:v>231.50397175597521</c:v>
                </c:pt>
                <c:pt idx="4626">
                  <c:v>231.50419002453816</c:v>
                </c:pt>
                <c:pt idx="4627">
                  <c:v>231.50431550843803</c:v>
                </c:pt>
                <c:pt idx="4628">
                  <c:v>231.50431550843803</c:v>
                </c:pt>
                <c:pt idx="4629">
                  <c:v>231.50434557039296</c:v>
                </c:pt>
                <c:pt idx="4630">
                  <c:v>231.50437561591625</c:v>
                </c:pt>
                <c:pt idx="4631">
                  <c:v>231.5044226809224</c:v>
                </c:pt>
                <c:pt idx="4632">
                  <c:v>231.50442268092243</c:v>
                </c:pt>
                <c:pt idx="4633">
                  <c:v>231.50447718145242</c:v>
                </c:pt>
                <c:pt idx="4634">
                  <c:v>231.50452656840361</c:v>
                </c:pt>
                <c:pt idx="4635">
                  <c:v>231.5045857944572</c:v>
                </c:pt>
                <c:pt idx="4636">
                  <c:v>231.50465446011137</c:v>
                </c:pt>
                <c:pt idx="4637">
                  <c:v>231.50473669810501</c:v>
                </c:pt>
                <c:pt idx="4638">
                  <c:v>231.50477403104972</c:v>
                </c:pt>
                <c:pt idx="4639">
                  <c:v>231.50477403104972</c:v>
                </c:pt>
                <c:pt idx="4640">
                  <c:v>231.50487504898518</c:v>
                </c:pt>
                <c:pt idx="4641">
                  <c:v>231.50497587981872</c:v>
                </c:pt>
                <c:pt idx="4642">
                  <c:v>231.50517698156543</c:v>
                </c:pt>
                <c:pt idx="4643">
                  <c:v>231.50542774744784</c:v>
                </c:pt>
                <c:pt idx="4644">
                  <c:v>231.50561054761701</c:v>
                </c:pt>
                <c:pt idx="4645">
                  <c:v>231.50579272767234</c:v>
                </c:pt>
                <c:pt idx="4646">
                  <c:v>231.50600407772404</c:v>
                </c:pt>
                <c:pt idx="4647">
                  <c:v>231.50623181662573</c:v>
                </c:pt>
                <c:pt idx="4648">
                  <c:v>231.50628187449496</c:v>
                </c:pt>
                <c:pt idx="4649">
                  <c:v>231.50628187449496</c:v>
                </c:pt>
                <c:pt idx="4650">
                  <c:v>231.50633131527235</c:v>
                </c:pt>
                <c:pt idx="4651">
                  <c:v>231.50638070995751</c:v>
                </c:pt>
                <c:pt idx="4652">
                  <c:v>231.5063852141507</c:v>
                </c:pt>
                <c:pt idx="4653">
                  <c:v>231.5063852141507</c:v>
                </c:pt>
                <c:pt idx="4654">
                  <c:v>231.5064402868291</c:v>
                </c:pt>
                <c:pt idx="4655">
                  <c:v>231.50648776508436</c:v>
                </c:pt>
                <c:pt idx="4656">
                  <c:v>231.50654536689737</c:v>
                </c:pt>
                <c:pt idx="4657">
                  <c:v>231.50661206689944</c:v>
                </c:pt>
                <c:pt idx="4658">
                  <c:v>231.50669208383877</c:v>
                </c:pt>
                <c:pt idx="4659">
                  <c:v>231.50679057613422</c:v>
                </c:pt>
                <c:pt idx="4660">
                  <c:v>231.50691649962957</c:v>
                </c:pt>
                <c:pt idx="4661">
                  <c:v>231.50708476550852</c:v>
                </c:pt>
                <c:pt idx="4662">
                  <c:v>231.50731240373048</c:v>
                </c:pt>
                <c:pt idx="4663">
                  <c:v>231.50751501382871</c:v>
                </c:pt>
                <c:pt idx="4664">
                  <c:v>231.5077168345189</c:v>
                </c:pt>
                <c:pt idx="4665">
                  <c:v>231.50789857252911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E-4499-9FFE-73AF6ACE66FC}"/>
            </c:ext>
          </c:extLst>
        </c:ser>
        <c:ser>
          <c:idx val="1"/>
          <c:order val="1"/>
          <c:tx>
            <c:v>Experimental Value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Sheet2!$A$8:$A$137</c:f>
              <c:numCache>
                <c:formatCode>General</c:formatCode>
                <c:ptCount val="130"/>
                <c:pt idx="0">
                  <c:v>-0.19</c:v>
                </c:pt>
                <c:pt idx="1">
                  <c:v>-0.18</c:v>
                </c:pt>
                <c:pt idx="2">
                  <c:v>-0.17</c:v>
                </c:pt>
                <c:pt idx="3">
                  <c:v>-0.16</c:v>
                </c:pt>
                <c:pt idx="4">
                  <c:v>-0.15</c:v>
                </c:pt>
                <c:pt idx="5">
                  <c:v>-0.14000000000000001</c:v>
                </c:pt>
                <c:pt idx="6">
                  <c:v>-0.13</c:v>
                </c:pt>
                <c:pt idx="7">
                  <c:v>-0.12</c:v>
                </c:pt>
                <c:pt idx="8">
                  <c:v>-0.11</c:v>
                </c:pt>
                <c:pt idx="9">
                  <c:v>-0.1</c:v>
                </c:pt>
                <c:pt idx="10">
                  <c:v>-0.09</c:v>
                </c:pt>
                <c:pt idx="11">
                  <c:v>-0.08</c:v>
                </c:pt>
                <c:pt idx="12">
                  <c:v>-7.0000000000000007E-2</c:v>
                </c:pt>
                <c:pt idx="13">
                  <c:v>-0.06</c:v>
                </c:pt>
                <c:pt idx="14">
                  <c:v>-0.05</c:v>
                </c:pt>
                <c:pt idx="15">
                  <c:v>-0.04</c:v>
                </c:pt>
                <c:pt idx="16">
                  <c:v>-0.03</c:v>
                </c:pt>
                <c:pt idx="17">
                  <c:v>-0.02</c:v>
                </c:pt>
                <c:pt idx="18">
                  <c:v>-0.01</c:v>
                </c:pt>
                <c:pt idx="19">
                  <c:v>0</c:v>
                </c:pt>
                <c:pt idx="20">
                  <c:v>0.01</c:v>
                </c:pt>
                <c:pt idx="21">
                  <c:v>0.02</c:v>
                </c:pt>
                <c:pt idx="22">
                  <c:v>0.03</c:v>
                </c:pt>
                <c:pt idx="23">
                  <c:v>0.04</c:v>
                </c:pt>
                <c:pt idx="24">
                  <c:v>0.05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0.08</c:v>
                </c:pt>
                <c:pt idx="28">
                  <c:v>0.09</c:v>
                </c:pt>
                <c:pt idx="29">
                  <c:v>0.1</c:v>
                </c:pt>
                <c:pt idx="30">
                  <c:v>0.11</c:v>
                </c:pt>
                <c:pt idx="31">
                  <c:v>0.12</c:v>
                </c:pt>
                <c:pt idx="32">
                  <c:v>0.13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0.16</c:v>
                </c:pt>
                <c:pt idx="36">
                  <c:v>0.17</c:v>
                </c:pt>
                <c:pt idx="37">
                  <c:v>0.18</c:v>
                </c:pt>
                <c:pt idx="38">
                  <c:v>0.19</c:v>
                </c:pt>
                <c:pt idx="39">
                  <c:v>0.2</c:v>
                </c:pt>
                <c:pt idx="40">
                  <c:v>0.21</c:v>
                </c:pt>
                <c:pt idx="41">
                  <c:v>0.22</c:v>
                </c:pt>
                <c:pt idx="42">
                  <c:v>0.23</c:v>
                </c:pt>
                <c:pt idx="43">
                  <c:v>0.24</c:v>
                </c:pt>
                <c:pt idx="44">
                  <c:v>0.25</c:v>
                </c:pt>
                <c:pt idx="45">
                  <c:v>0.26</c:v>
                </c:pt>
                <c:pt idx="46">
                  <c:v>0.27</c:v>
                </c:pt>
                <c:pt idx="47">
                  <c:v>0.28000000000000003</c:v>
                </c:pt>
                <c:pt idx="48">
                  <c:v>0.28999999999999998</c:v>
                </c:pt>
                <c:pt idx="49">
                  <c:v>0.3</c:v>
                </c:pt>
                <c:pt idx="50">
                  <c:v>0.31</c:v>
                </c:pt>
                <c:pt idx="51">
                  <c:v>0.32</c:v>
                </c:pt>
                <c:pt idx="52">
                  <c:v>0.33</c:v>
                </c:pt>
                <c:pt idx="53">
                  <c:v>0.34</c:v>
                </c:pt>
                <c:pt idx="54">
                  <c:v>0.35</c:v>
                </c:pt>
                <c:pt idx="55">
                  <c:v>0.36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0.44</c:v>
                </c:pt>
                <c:pt idx="64">
                  <c:v>0.45</c:v>
                </c:pt>
                <c:pt idx="65">
                  <c:v>0.46</c:v>
                </c:pt>
                <c:pt idx="66">
                  <c:v>0.47</c:v>
                </c:pt>
                <c:pt idx="67">
                  <c:v>0.48</c:v>
                </c:pt>
                <c:pt idx="68">
                  <c:v>0.49</c:v>
                </c:pt>
                <c:pt idx="69">
                  <c:v>0.5</c:v>
                </c:pt>
                <c:pt idx="70">
                  <c:v>0.51</c:v>
                </c:pt>
                <c:pt idx="71">
                  <c:v>0.52</c:v>
                </c:pt>
                <c:pt idx="72">
                  <c:v>0.53</c:v>
                </c:pt>
                <c:pt idx="73">
                  <c:v>0.54</c:v>
                </c:pt>
                <c:pt idx="74">
                  <c:v>0.55000000000000004</c:v>
                </c:pt>
                <c:pt idx="75">
                  <c:v>0.56000000000000005</c:v>
                </c:pt>
                <c:pt idx="76">
                  <c:v>0.56999999999999995</c:v>
                </c:pt>
                <c:pt idx="77">
                  <c:v>0.57999999999999996</c:v>
                </c:pt>
                <c:pt idx="78">
                  <c:v>0.59</c:v>
                </c:pt>
                <c:pt idx="79">
                  <c:v>0.6</c:v>
                </c:pt>
                <c:pt idx="80">
                  <c:v>0.61</c:v>
                </c:pt>
                <c:pt idx="81">
                  <c:v>0.62</c:v>
                </c:pt>
                <c:pt idx="82">
                  <c:v>0.63</c:v>
                </c:pt>
                <c:pt idx="83">
                  <c:v>0.64</c:v>
                </c:pt>
                <c:pt idx="84">
                  <c:v>0.65</c:v>
                </c:pt>
                <c:pt idx="85">
                  <c:v>0.66</c:v>
                </c:pt>
                <c:pt idx="86">
                  <c:v>0.67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0.71</c:v>
                </c:pt>
                <c:pt idx="91">
                  <c:v>0.72</c:v>
                </c:pt>
                <c:pt idx="92">
                  <c:v>0.73</c:v>
                </c:pt>
                <c:pt idx="93">
                  <c:v>0.74</c:v>
                </c:pt>
                <c:pt idx="94">
                  <c:v>0.75</c:v>
                </c:pt>
                <c:pt idx="95">
                  <c:v>0.76</c:v>
                </c:pt>
                <c:pt idx="96">
                  <c:v>0.77</c:v>
                </c:pt>
                <c:pt idx="97">
                  <c:v>0.78</c:v>
                </c:pt>
                <c:pt idx="98">
                  <c:v>0.79</c:v>
                </c:pt>
                <c:pt idx="99">
                  <c:v>0.8</c:v>
                </c:pt>
                <c:pt idx="100">
                  <c:v>0.81</c:v>
                </c:pt>
                <c:pt idx="101">
                  <c:v>0.82</c:v>
                </c:pt>
                <c:pt idx="102">
                  <c:v>0.83</c:v>
                </c:pt>
                <c:pt idx="103">
                  <c:v>0.84</c:v>
                </c:pt>
                <c:pt idx="104">
                  <c:v>0.85</c:v>
                </c:pt>
                <c:pt idx="105">
                  <c:v>0.86</c:v>
                </c:pt>
                <c:pt idx="106">
                  <c:v>0.87</c:v>
                </c:pt>
                <c:pt idx="107">
                  <c:v>0.88</c:v>
                </c:pt>
                <c:pt idx="108">
                  <c:v>0.89</c:v>
                </c:pt>
                <c:pt idx="109">
                  <c:v>0.9</c:v>
                </c:pt>
                <c:pt idx="110">
                  <c:v>0.91</c:v>
                </c:pt>
                <c:pt idx="111">
                  <c:v>0.92</c:v>
                </c:pt>
                <c:pt idx="112">
                  <c:v>0.93</c:v>
                </c:pt>
                <c:pt idx="113">
                  <c:v>0.94</c:v>
                </c:pt>
                <c:pt idx="114">
                  <c:v>0.95</c:v>
                </c:pt>
                <c:pt idx="115">
                  <c:v>0.96</c:v>
                </c:pt>
                <c:pt idx="116">
                  <c:v>0.97</c:v>
                </c:pt>
                <c:pt idx="117">
                  <c:v>0.98</c:v>
                </c:pt>
                <c:pt idx="118">
                  <c:v>0.99</c:v>
                </c:pt>
                <c:pt idx="119">
                  <c:v>1</c:v>
                </c:pt>
                <c:pt idx="120">
                  <c:v>1.01</c:v>
                </c:pt>
                <c:pt idx="121">
                  <c:v>1.02</c:v>
                </c:pt>
                <c:pt idx="122">
                  <c:v>1.03</c:v>
                </c:pt>
                <c:pt idx="123">
                  <c:v>1.04</c:v>
                </c:pt>
                <c:pt idx="124">
                  <c:v>1.05</c:v>
                </c:pt>
                <c:pt idx="125">
                  <c:v>1.06</c:v>
                </c:pt>
                <c:pt idx="126">
                  <c:v>1.07</c:v>
                </c:pt>
                <c:pt idx="127">
                  <c:v>1.08</c:v>
                </c:pt>
                <c:pt idx="128">
                  <c:v>1.0900000000000001</c:v>
                </c:pt>
                <c:pt idx="129">
                  <c:v>1.1000000000000001</c:v>
                </c:pt>
              </c:numCache>
            </c:numRef>
          </c:xVal>
          <c:yVal>
            <c:numRef>
              <c:f>Sheet2!$D$8:$D$137</c:f>
              <c:numCache>
                <c:formatCode>0.00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-1.5707963267948966</c:v>
                </c:pt>
                <c:pt idx="21">
                  <c:v>6.2831853071795862</c:v>
                </c:pt>
                <c:pt idx="22">
                  <c:v>15.707963267948964</c:v>
                </c:pt>
                <c:pt idx="23">
                  <c:v>31.415926535897928</c:v>
                </c:pt>
                <c:pt idx="24">
                  <c:v>40.840704496667314</c:v>
                </c:pt>
                <c:pt idx="25">
                  <c:v>65.973445725385659</c:v>
                </c:pt>
                <c:pt idx="26">
                  <c:v>81.681408993334628</c:v>
                </c:pt>
                <c:pt idx="27">
                  <c:v>94.247779607693786</c:v>
                </c:pt>
                <c:pt idx="28">
                  <c:v>113.09733552923255</c:v>
                </c:pt>
                <c:pt idx="29">
                  <c:v>125.66370614359171</c:v>
                </c:pt>
                <c:pt idx="30">
                  <c:v>135.0884841043611</c:v>
                </c:pt>
                <c:pt idx="31">
                  <c:v>149.22565104551518</c:v>
                </c:pt>
                <c:pt idx="32">
                  <c:v>161.79202165987434</c:v>
                </c:pt>
                <c:pt idx="33">
                  <c:v>150.79644737231007</c:v>
                </c:pt>
                <c:pt idx="34">
                  <c:v>182.21237390820798</c:v>
                </c:pt>
                <c:pt idx="35">
                  <c:v>188.49555921538757</c:v>
                </c:pt>
                <c:pt idx="36">
                  <c:v>194.77874452256717</c:v>
                </c:pt>
                <c:pt idx="37">
                  <c:v>185.35396656179779</c:v>
                </c:pt>
                <c:pt idx="38">
                  <c:v>212.05750411731103</c:v>
                </c:pt>
                <c:pt idx="39">
                  <c:v>219.91148575128551</c:v>
                </c:pt>
                <c:pt idx="40">
                  <c:v>224.62387473167021</c:v>
                </c:pt>
                <c:pt idx="41">
                  <c:v>210.48670779051611</c:v>
                </c:pt>
                <c:pt idx="42">
                  <c:v>235.61944901923448</c:v>
                </c:pt>
                <c:pt idx="43">
                  <c:v>238.76104167282426</c:v>
                </c:pt>
                <c:pt idx="44">
                  <c:v>238.76104167282426</c:v>
                </c:pt>
                <c:pt idx="45">
                  <c:v>213.62830044410595</c:v>
                </c:pt>
                <c:pt idx="46">
                  <c:v>241.90263432641407</c:v>
                </c:pt>
                <c:pt idx="47">
                  <c:v>241.90263432641407</c:v>
                </c:pt>
                <c:pt idx="48">
                  <c:v>238.76104167282426</c:v>
                </c:pt>
                <c:pt idx="49">
                  <c:v>245.04422698000383</c:v>
                </c:pt>
                <c:pt idx="50">
                  <c:v>216.7698930976957</c:v>
                </c:pt>
                <c:pt idx="51">
                  <c:v>241.90263432641407</c:v>
                </c:pt>
                <c:pt idx="52">
                  <c:v>241.90263432641407</c:v>
                </c:pt>
                <c:pt idx="53">
                  <c:v>241.90263432641407</c:v>
                </c:pt>
                <c:pt idx="54">
                  <c:v>219.91148575128551</c:v>
                </c:pt>
                <c:pt idx="55">
                  <c:v>241.90263432641407</c:v>
                </c:pt>
                <c:pt idx="56">
                  <c:v>241.90263432641407</c:v>
                </c:pt>
                <c:pt idx="57">
                  <c:v>241.90263432641407</c:v>
                </c:pt>
                <c:pt idx="58">
                  <c:v>219.91148575128551</c:v>
                </c:pt>
                <c:pt idx="59">
                  <c:v>241.90263432641407</c:v>
                </c:pt>
                <c:pt idx="60">
                  <c:v>241.90263432641407</c:v>
                </c:pt>
                <c:pt idx="61">
                  <c:v>241.90263432641407</c:v>
                </c:pt>
                <c:pt idx="62">
                  <c:v>245.04422698000383</c:v>
                </c:pt>
                <c:pt idx="63">
                  <c:v>241.90263432641407</c:v>
                </c:pt>
                <c:pt idx="64">
                  <c:v>241.90263432641407</c:v>
                </c:pt>
                <c:pt idx="65">
                  <c:v>241.90263432641407</c:v>
                </c:pt>
                <c:pt idx="66">
                  <c:v>241.90263432641407</c:v>
                </c:pt>
                <c:pt idx="67">
                  <c:v>213.62830044410595</c:v>
                </c:pt>
                <c:pt idx="68">
                  <c:v>241.90263432641407</c:v>
                </c:pt>
                <c:pt idx="69">
                  <c:v>241.90263432641407</c:v>
                </c:pt>
                <c:pt idx="70">
                  <c:v>245.04422698000383</c:v>
                </c:pt>
                <c:pt idx="71">
                  <c:v>216.7698930976957</c:v>
                </c:pt>
                <c:pt idx="72">
                  <c:v>235.61944901923448</c:v>
                </c:pt>
                <c:pt idx="73">
                  <c:v>245.04422698000383</c:v>
                </c:pt>
                <c:pt idx="74">
                  <c:v>241.90263432641407</c:v>
                </c:pt>
                <c:pt idx="75">
                  <c:v>216.7698930976957</c:v>
                </c:pt>
                <c:pt idx="76">
                  <c:v>245.04422698000383</c:v>
                </c:pt>
                <c:pt idx="77">
                  <c:v>241.90263432641407</c:v>
                </c:pt>
                <c:pt idx="78">
                  <c:v>241.90263432641407</c:v>
                </c:pt>
                <c:pt idx="79">
                  <c:v>245.04422698000383</c:v>
                </c:pt>
                <c:pt idx="80">
                  <c:v>238.76104167282426</c:v>
                </c:pt>
                <c:pt idx="81">
                  <c:v>245.04422698000383</c:v>
                </c:pt>
                <c:pt idx="82">
                  <c:v>235.61944901923448</c:v>
                </c:pt>
                <c:pt idx="83">
                  <c:v>241.90263432641407</c:v>
                </c:pt>
                <c:pt idx="84">
                  <c:v>219.91148575128551</c:v>
                </c:pt>
                <c:pt idx="85">
                  <c:v>241.90263432641407</c:v>
                </c:pt>
                <c:pt idx="86">
                  <c:v>241.90263432641407</c:v>
                </c:pt>
                <c:pt idx="87">
                  <c:v>245.04422698000383</c:v>
                </c:pt>
                <c:pt idx="88">
                  <c:v>216.7698930976957</c:v>
                </c:pt>
                <c:pt idx="89">
                  <c:v>238.76104167282426</c:v>
                </c:pt>
                <c:pt idx="90">
                  <c:v>243.47343065320896</c:v>
                </c:pt>
                <c:pt idx="91">
                  <c:v>241.90263432641407</c:v>
                </c:pt>
                <c:pt idx="92">
                  <c:v>219.91148575128551</c:v>
                </c:pt>
                <c:pt idx="93">
                  <c:v>241.90263432641407</c:v>
                </c:pt>
                <c:pt idx="94">
                  <c:v>245.04422698000383</c:v>
                </c:pt>
                <c:pt idx="95">
                  <c:v>241.90263432641407</c:v>
                </c:pt>
                <c:pt idx="96">
                  <c:v>216.7698930976957</c:v>
                </c:pt>
                <c:pt idx="97">
                  <c:v>245.04422698000383</c:v>
                </c:pt>
                <c:pt idx="98">
                  <c:v>241.90263432641407</c:v>
                </c:pt>
                <c:pt idx="99">
                  <c:v>241.90263432641407</c:v>
                </c:pt>
                <c:pt idx="100">
                  <c:v>245.04422698000383</c:v>
                </c:pt>
                <c:pt idx="101">
                  <c:v>216.7698930976957</c:v>
                </c:pt>
                <c:pt idx="102">
                  <c:v>241.90263432641407</c:v>
                </c:pt>
                <c:pt idx="103">
                  <c:v>245.04422698000383</c:v>
                </c:pt>
                <c:pt idx="104">
                  <c:v>241.90263432641407</c:v>
                </c:pt>
                <c:pt idx="105">
                  <c:v>216.7698930976957</c:v>
                </c:pt>
                <c:pt idx="106">
                  <c:v>245.04422698000383</c:v>
                </c:pt>
                <c:pt idx="107">
                  <c:v>241.90263432641407</c:v>
                </c:pt>
                <c:pt idx="108">
                  <c:v>241.90263432641407</c:v>
                </c:pt>
                <c:pt idx="109">
                  <c:v>218.34068942449062</c:v>
                </c:pt>
                <c:pt idx="110">
                  <c:v>245.04422698000383</c:v>
                </c:pt>
                <c:pt idx="111">
                  <c:v>241.90263432641407</c:v>
                </c:pt>
                <c:pt idx="112">
                  <c:v>241.90263432641407</c:v>
                </c:pt>
                <c:pt idx="113">
                  <c:v>245.04422698000383</c:v>
                </c:pt>
                <c:pt idx="114">
                  <c:v>241.90263432641407</c:v>
                </c:pt>
                <c:pt idx="115">
                  <c:v>241.90263432641407</c:v>
                </c:pt>
                <c:pt idx="116">
                  <c:v>245.04422698000383</c:v>
                </c:pt>
                <c:pt idx="117">
                  <c:v>241.90263432641407</c:v>
                </c:pt>
                <c:pt idx="118">
                  <c:v>216.7698930976957</c:v>
                </c:pt>
                <c:pt idx="119">
                  <c:v>245.04422698000383</c:v>
                </c:pt>
                <c:pt idx="120">
                  <c:v>241.90263432641407</c:v>
                </c:pt>
                <c:pt idx="121">
                  <c:v>243.47343065320896</c:v>
                </c:pt>
                <c:pt idx="122">
                  <c:v>218.34068942449062</c:v>
                </c:pt>
                <c:pt idx="123">
                  <c:v>245.04422698000383</c:v>
                </c:pt>
                <c:pt idx="124">
                  <c:v>241.90263432641407</c:v>
                </c:pt>
                <c:pt idx="125">
                  <c:v>241.90263432641407</c:v>
                </c:pt>
                <c:pt idx="126">
                  <c:v>219.91148575128551</c:v>
                </c:pt>
                <c:pt idx="127">
                  <c:v>241.90263432641407</c:v>
                </c:pt>
                <c:pt idx="128">
                  <c:v>241.90263432641407</c:v>
                </c:pt>
                <c:pt idx="129">
                  <c:v>245.04422698000383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7E-4499-9FFE-73AF6ACE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003264"/>
        <c:axId val="743001952"/>
      </c:scatterChart>
      <c:valAx>
        <c:axId val="74300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1952"/>
        <c:crosses val="autoZero"/>
        <c:crossBetween val="midCat"/>
      </c:valAx>
      <c:valAx>
        <c:axId val="7430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C4BB-D3ED-4850-98D2-5291AB1D636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2FF5149-E97F-4711-9AD6-669FA1B21253}">
      <dgm:prSet phldrT="[Text]"/>
      <dgm:spPr/>
      <dgm:t>
        <a:bodyPr/>
        <a:lstStyle/>
        <a:p>
          <a:r>
            <a:rPr lang="en-CA" b="1" dirty="0"/>
            <a:t>Requirements</a:t>
          </a:r>
        </a:p>
      </dgm:t>
    </dgm:pt>
    <dgm:pt modelId="{73BFBB37-3279-4A9B-B470-05535C8D3D50}" type="parTrans" cxnId="{18715F26-221C-4390-B951-0C6527179B1C}">
      <dgm:prSet/>
      <dgm:spPr/>
      <dgm:t>
        <a:bodyPr/>
        <a:lstStyle/>
        <a:p>
          <a:endParaRPr lang="en-CA"/>
        </a:p>
      </dgm:t>
    </dgm:pt>
    <dgm:pt modelId="{281A827A-4763-4634-91DC-2E08744649BD}" type="sibTrans" cxnId="{18715F26-221C-4390-B951-0C6527179B1C}">
      <dgm:prSet/>
      <dgm:spPr/>
      <dgm:t>
        <a:bodyPr/>
        <a:lstStyle/>
        <a:p>
          <a:endParaRPr lang="en-CA"/>
        </a:p>
      </dgm:t>
    </dgm:pt>
    <dgm:pt modelId="{83D694FB-5A42-438C-A584-62E7747B0415}">
      <dgm:prSet phldrT="[Text]"/>
      <dgm:spPr/>
      <dgm:t>
        <a:bodyPr/>
        <a:lstStyle/>
        <a:p>
          <a:r>
            <a:rPr lang="en-CA" dirty="0"/>
            <a:t>PID Values Obtained</a:t>
          </a:r>
        </a:p>
      </dgm:t>
    </dgm:pt>
    <dgm:pt modelId="{3E25DB77-3B41-436C-B6D7-2041E5B5FF46}" type="parTrans" cxnId="{5A264C9D-8A15-4F36-B874-CA64147F4DC2}">
      <dgm:prSet/>
      <dgm:spPr/>
      <dgm:t>
        <a:bodyPr/>
        <a:lstStyle/>
        <a:p>
          <a:endParaRPr lang="en-CA"/>
        </a:p>
      </dgm:t>
    </dgm:pt>
    <dgm:pt modelId="{A0E44C2F-9837-4DA5-9873-A05BAA4A3B76}" type="sibTrans" cxnId="{5A264C9D-8A15-4F36-B874-CA64147F4DC2}">
      <dgm:prSet/>
      <dgm:spPr/>
      <dgm:t>
        <a:bodyPr/>
        <a:lstStyle/>
        <a:p>
          <a:endParaRPr lang="en-CA"/>
        </a:p>
      </dgm:t>
    </dgm:pt>
    <dgm:pt modelId="{5699319B-68F9-419A-88B6-A6E0F0257F24}">
      <dgm:prSet phldrT="[Text]"/>
      <dgm:spPr/>
      <dgm:t>
        <a:bodyPr/>
        <a:lstStyle/>
        <a:p>
          <a:r>
            <a:rPr lang="en-CA" dirty="0"/>
            <a:t>Encoder Detects Position and Direction</a:t>
          </a:r>
        </a:p>
      </dgm:t>
    </dgm:pt>
    <dgm:pt modelId="{56F25B9C-D969-43C2-8099-11F8AF5F843B}" type="parTrans" cxnId="{CCE486DC-1BD5-4F12-8105-F70ED5AD4F75}">
      <dgm:prSet/>
      <dgm:spPr/>
      <dgm:t>
        <a:bodyPr/>
        <a:lstStyle/>
        <a:p>
          <a:endParaRPr lang="en-CA"/>
        </a:p>
      </dgm:t>
    </dgm:pt>
    <dgm:pt modelId="{58FF8F41-F61C-43F5-9BD7-88667E09B7FC}" type="sibTrans" cxnId="{CCE486DC-1BD5-4F12-8105-F70ED5AD4F75}">
      <dgm:prSet/>
      <dgm:spPr/>
      <dgm:t>
        <a:bodyPr/>
        <a:lstStyle/>
        <a:p>
          <a:endParaRPr lang="en-CA"/>
        </a:p>
      </dgm:t>
    </dgm:pt>
    <dgm:pt modelId="{7E936C15-A319-4B40-ACF7-3557434926F6}">
      <dgm:prSet phldrT="[Text]"/>
      <dgm:spPr/>
      <dgm:t>
        <a:bodyPr/>
        <a:lstStyle/>
        <a:p>
          <a:r>
            <a:rPr lang="en-CA" b="1" dirty="0"/>
            <a:t>Constraints</a:t>
          </a:r>
        </a:p>
      </dgm:t>
    </dgm:pt>
    <dgm:pt modelId="{5A74C632-0138-45CE-89A7-2167410CA191}" type="parTrans" cxnId="{E7F799D3-0AF3-43FE-A10D-01748F3D12F0}">
      <dgm:prSet/>
      <dgm:spPr/>
      <dgm:t>
        <a:bodyPr/>
        <a:lstStyle/>
        <a:p>
          <a:endParaRPr lang="en-CA"/>
        </a:p>
      </dgm:t>
    </dgm:pt>
    <dgm:pt modelId="{D7E968ED-D085-45EE-BD8B-79564AC1DF82}" type="sibTrans" cxnId="{E7F799D3-0AF3-43FE-A10D-01748F3D12F0}">
      <dgm:prSet/>
      <dgm:spPr/>
      <dgm:t>
        <a:bodyPr/>
        <a:lstStyle/>
        <a:p>
          <a:endParaRPr lang="en-CA"/>
        </a:p>
      </dgm:t>
    </dgm:pt>
    <dgm:pt modelId="{85DD47B9-F13F-453E-9B52-1D7C98E60936}">
      <dgm:prSet phldrT="[Text]"/>
      <dgm:spPr/>
      <dgm:t>
        <a:bodyPr/>
        <a:lstStyle/>
        <a:p>
          <a:r>
            <a:rPr lang="en-CA" dirty="0"/>
            <a:t>Max Memory / Speed of Microcontroller</a:t>
          </a:r>
        </a:p>
      </dgm:t>
    </dgm:pt>
    <dgm:pt modelId="{1A24BBA9-BB29-4BF8-95D7-BD7482A306E4}" type="parTrans" cxnId="{D0929945-1AF5-4CFB-831C-313252B49B49}">
      <dgm:prSet/>
      <dgm:spPr/>
      <dgm:t>
        <a:bodyPr/>
        <a:lstStyle/>
        <a:p>
          <a:endParaRPr lang="en-CA"/>
        </a:p>
      </dgm:t>
    </dgm:pt>
    <dgm:pt modelId="{10EACD99-FF3A-412D-871D-CE1135D09903}" type="sibTrans" cxnId="{D0929945-1AF5-4CFB-831C-313252B49B49}">
      <dgm:prSet/>
      <dgm:spPr/>
      <dgm:t>
        <a:bodyPr/>
        <a:lstStyle/>
        <a:p>
          <a:endParaRPr lang="en-CA"/>
        </a:p>
      </dgm:t>
    </dgm:pt>
    <dgm:pt modelId="{930C0231-4C44-4307-B32D-D05AAE06C35A}">
      <dgm:prSet phldrT="[Text]"/>
      <dgm:spPr/>
      <dgm:t>
        <a:bodyPr/>
        <a:lstStyle/>
        <a:p>
          <a:r>
            <a:rPr lang="en-CA" dirty="0"/>
            <a:t>Max Motor Current </a:t>
          </a:r>
          <a:br>
            <a:rPr lang="en-CA" dirty="0"/>
          </a:br>
          <a:r>
            <a:rPr lang="en-CA" dirty="0"/>
            <a:t>( &lt; 1A )</a:t>
          </a:r>
        </a:p>
      </dgm:t>
    </dgm:pt>
    <dgm:pt modelId="{5B2651D1-7939-4203-9DFA-8280B6282727}" type="parTrans" cxnId="{74776B40-C641-47BC-97A9-D3747D4955CA}">
      <dgm:prSet/>
      <dgm:spPr/>
      <dgm:t>
        <a:bodyPr/>
        <a:lstStyle/>
        <a:p>
          <a:endParaRPr lang="en-CA"/>
        </a:p>
      </dgm:t>
    </dgm:pt>
    <dgm:pt modelId="{A635AD84-ABF6-4942-A12C-E23DECFC4F96}" type="sibTrans" cxnId="{74776B40-C641-47BC-97A9-D3747D4955CA}">
      <dgm:prSet/>
      <dgm:spPr/>
      <dgm:t>
        <a:bodyPr/>
        <a:lstStyle/>
        <a:p>
          <a:endParaRPr lang="en-CA"/>
        </a:p>
      </dgm:t>
    </dgm:pt>
    <dgm:pt modelId="{5BCEB9DD-9A41-4998-8812-B57327942C79}">
      <dgm:prSet phldrT="[Text]"/>
      <dgm:spPr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CA" b="1" dirty="0"/>
            <a:t>Goals</a:t>
          </a:r>
        </a:p>
      </dgm:t>
    </dgm:pt>
    <dgm:pt modelId="{E629C625-164B-41CD-866E-BB8FEA2C54E5}" type="parTrans" cxnId="{A13E07EF-44BE-404C-9402-4DBA4901F79D}">
      <dgm:prSet/>
      <dgm:spPr/>
      <dgm:t>
        <a:bodyPr/>
        <a:lstStyle/>
        <a:p>
          <a:endParaRPr lang="en-CA"/>
        </a:p>
      </dgm:t>
    </dgm:pt>
    <dgm:pt modelId="{1E219CC9-3EC1-4137-8F72-176A84126374}" type="sibTrans" cxnId="{A13E07EF-44BE-404C-9402-4DBA4901F79D}">
      <dgm:prSet/>
      <dgm:spPr/>
      <dgm:t>
        <a:bodyPr/>
        <a:lstStyle/>
        <a:p>
          <a:endParaRPr lang="en-CA"/>
        </a:p>
      </dgm:t>
    </dgm:pt>
    <dgm:pt modelId="{5FF4ABA4-E129-4514-9D58-9BB8590D0E2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/>
            <a:t>Rise Time </a:t>
          </a:r>
          <a:br>
            <a:rPr lang="en-CA" dirty="0"/>
          </a:br>
          <a:r>
            <a:rPr lang="en-CA" dirty="0"/>
            <a:t>( &lt; 0.017 s )</a:t>
          </a:r>
        </a:p>
      </dgm:t>
    </dgm:pt>
    <dgm:pt modelId="{009885C5-C5CB-452C-AF88-F8E1195AF20D}" type="parTrans" cxnId="{B8C9FB60-04D7-41A7-B11A-6EFE4363F43E}">
      <dgm:prSet/>
      <dgm:spPr/>
      <dgm:t>
        <a:bodyPr/>
        <a:lstStyle/>
        <a:p>
          <a:endParaRPr lang="en-CA"/>
        </a:p>
      </dgm:t>
    </dgm:pt>
    <dgm:pt modelId="{B597D25B-246F-4B1E-83CD-758A82BCF3C8}" type="sibTrans" cxnId="{B8C9FB60-04D7-41A7-B11A-6EFE4363F43E}">
      <dgm:prSet/>
      <dgm:spPr/>
      <dgm:t>
        <a:bodyPr/>
        <a:lstStyle/>
        <a:p>
          <a:endParaRPr lang="en-CA"/>
        </a:p>
      </dgm:t>
    </dgm:pt>
    <dgm:pt modelId="{DD5BA41B-9610-49B4-87D6-C4C3D66B6A02}">
      <dgm:prSet phldrT="[Text]"/>
      <dgm:spPr/>
      <dgm:t>
        <a:bodyPr/>
        <a:lstStyle/>
        <a:p>
          <a:r>
            <a:rPr lang="en-CA" dirty="0"/>
            <a:t>Overshoot</a:t>
          </a:r>
          <a:br>
            <a:rPr lang="en-CA" dirty="0"/>
          </a:br>
          <a:r>
            <a:rPr lang="en-CA" dirty="0"/>
            <a:t>( &lt; 10 % )</a:t>
          </a:r>
        </a:p>
      </dgm:t>
    </dgm:pt>
    <dgm:pt modelId="{06D83433-A4CB-4970-9DC4-1BA28837D682}" type="parTrans" cxnId="{B57E18C3-32EB-4F7F-99D2-92C41A104560}">
      <dgm:prSet/>
      <dgm:spPr/>
      <dgm:t>
        <a:bodyPr/>
        <a:lstStyle/>
        <a:p>
          <a:endParaRPr lang="en-CA"/>
        </a:p>
      </dgm:t>
    </dgm:pt>
    <dgm:pt modelId="{ACF70F3D-7858-4136-878B-61570A285D5D}" type="sibTrans" cxnId="{B57E18C3-32EB-4F7F-99D2-92C41A104560}">
      <dgm:prSet/>
      <dgm:spPr/>
      <dgm:t>
        <a:bodyPr/>
        <a:lstStyle/>
        <a:p>
          <a:endParaRPr lang="en-CA"/>
        </a:p>
      </dgm:t>
    </dgm:pt>
    <dgm:pt modelId="{55DB2EC2-6444-4C5D-BB74-A62436815AAD}">
      <dgm:prSet phldrT="[Text]"/>
      <dgm:spPr/>
      <dgm:t>
        <a:bodyPr/>
        <a:lstStyle/>
        <a:p>
          <a:r>
            <a:rPr lang="en-CA" dirty="0"/>
            <a:t>Functioning Microcontroller</a:t>
          </a:r>
        </a:p>
      </dgm:t>
    </dgm:pt>
    <dgm:pt modelId="{FFF1DEEC-E64E-4601-B164-FD458896E5DF}" type="parTrans" cxnId="{C908BFA0-2940-4EC8-AD9E-046939B9E0C5}">
      <dgm:prSet/>
      <dgm:spPr/>
      <dgm:t>
        <a:bodyPr/>
        <a:lstStyle/>
        <a:p>
          <a:endParaRPr lang="en-CA"/>
        </a:p>
      </dgm:t>
    </dgm:pt>
    <dgm:pt modelId="{61437D34-41F3-477C-AEAA-1837CBA0D88F}" type="sibTrans" cxnId="{C908BFA0-2940-4EC8-AD9E-046939B9E0C5}">
      <dgm:prSet/>
      <dgm:spPr/>
      <dgm:t>
        <a:bodyPr/>
        <a:lstStyle/>
        <a:p>
          <a:endParaRPr lang="en-CA"/>
        </a:p>
      </dgm:t>
    </dgm:pt>
    <dgm:pt modelId="{70A0CBAC-50A0-45FD-83D3-D16FBC5A7A26}">
      <dgm:prSet phldrT="[Text]"/>
      <dgm:spPr/>
      <dgm:t>
        <a:bodyPr/>
        <a:lstStyle/>
        <a:p>
          <a:r>
            <a:rPr lang="en-CA" dirty="0"/>
            <a:t>No Breadboards</a:t>
          </a:r>
        </a:p>
      </dgm:t>
    </dgm:pt>
    <dgm:pt modelId="{4BEE48A7-07D2-451B-A376-1EE369156C80}" type="parTrans" cxnId="{23147707-2498-419C-B9D4-D17349D40770}">
      <dgm:prSet/>
      <dgm:spPr/>
      <dgm:t>
        <a:bodyPr/>
        <a:lstStyle/>
        <a:p>
          <a:endParaRPr lang="en-CA"/>
        </a:p>
      </dgm:t>
    </dgm:pt>
    <dgm:pt modelId="{C2DBD16B-00CD-466B-9CD9-EA443D359432}" type="sibTrans" cxnId="{23147707-2498-419C-B9D4-D17349D40770}">
      <dgm:prSet/>
      <dgm:spPr/>
      <dgm:t>
        <a:bodyPr/>
        <a:lstStyle/>
        <a:p>
          <a:endParaRPr lang="en-CA"/>
        </a:p>
      </dgm:t>
    </dgm:pt>
    <dgm:pt modelId="{EF2E5317-8A90-4327-BD56-CDAA7CD2B0DD}">
      <dgm:prSet phldrT="[Text]"/>
      <dgm:spPr/>
      <dgm:t>
        <a:bodyPr/>
        <a:lstStyle/>
        <a:p>
          <a:r>
            <a:rPr lang="en-CA" dirty="0"/>
            <a:t>Max Encoder Resolution </a:t>
          </a:r>
          <a:br>
            <a:rPr lang="en-CA" dirty="0"/>
          </a:br>
          <a:r>
            <a:rPr lang="en-CA" dirty="0"/>
            <a:t>( 400 pulses )</a:t>
          </a:r>
        </a:p>
      </dgm:t>
    </dgm:pt>
    <dgm:pt modelId="{E0FDD389-FCC2-4DFF-8DD4-15E801C38E9C}" type="parTrans" cxnId="{3AD5BF19-7AE5-483F-B8AB-3E9CF78FA310}">
      <dgm:prSet/>
      <dgm:spPr/>
      <dgm:t>
        <a:bodyPr/>
        <a:lstStyle/>
        <a:p>
          <a:endParaRPr lang="en-CA"/>
        </a:p>
      </dgm:t>
    </dgm:pt>
    <dgm:pt modelId="{B1CA51F2-328A-4735-9DE1-9A58F729E942}" type="sibTrans" cxnId="{3AD5BF19-7AE5-483F-B8AB-3E9CF78FA310}">
      <dgm:prSet/>
      <dgm:spPr/>
      <dgm:t>
        <a:bodyPr/>
        <a:lstStyle/>
        <a:p>
          <a:endParaRPr lang="en-CA"/>
        </a:p>
      </dgm:t>
    </dgm:pt>
    <dgm:pt modelId="{5F4FBC84-AB11-4E60-9262-E69533898B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Simulink Model of Motor Within 5 % Error</a:t>
          </a:r>
        </a:p>
      </dgm:t>
    </dgm:pt>
    <dgm:pt modelId="{AB73F14E-F759-473F-8AAE-EFEF22E6D974}" type="parTrans" cxnId="{2843BCA9-1932-4B72-9D3F-88AEECC26BB5}">
      <dgm:prSet/>
      <dgm:spPr/>
      <dgm:t>
        <a:bodyPr/>
        <a:lstStyle/>
        <a:p>
          <a:endParaRPr lang="en-CA"/>
        </a:p>
      </dgm:t>
    </dgm:pt>
    <dgm:pt modelId="{67C7B8FF-9A9C-4468-A030-733A5A234AB1}" type="sibTrans" cxnId="{2843BCA9-1932-4B72-9D3F-88AEECC26BB5}">
      <dgm:prSet/>
      <dgm:spPr/>
      <dgm:t>
        <a:bodyPr/>
        <a:lstStyle/>
        <a:p>
          <a:endParaRPr lang="en-CA"/>
        </a:p>
      </dgm:t>
    </dgm:pt>
    <dgm:pt modelId="{946D0C74-0D9E-4F17-B861-42275130235D}">
      <dgm:prSet phldrT="[Text]"/>
      <dgm:spPr/>
      <dgm:t>
        <a:bodyPr/>
        <a:lstStyle/>
        <a:p>
          <a:endParaRPr lang="en-CA" dirty="0"/>
        </a:p>
      </dgm:t>
    </dgm:pt>
    <dgm:pt modelId="{BF599F94-B7B2-4D61-9984-9143DC5D3F15}" type="parTrans" cxnId="{4B16E815-0950-4DD0-BFE5-D9DF9FE66410}">
      <dgm:prSet/>
      <dgm:spPr/>
      <dgm:t>
        <a:bodyPr/>
        <a:lstStyle/>
        <a:p>
          <a:endParaRPr lang="en-CA"/>
        </a:p>
      </dgm:t>
    </dgm:pt>
    <dgm:pt modelId="{0E96D512-8140-4833-8BB2-08596ECEE07F}" type="sibTrans" cxnId="{4B16E815-0950-4DD0-BFE5-D9DF9FE66410}">
      <dgm:prSet/>
      <dgm:spPr/>
      <dgm:t>
        <a:bodyPr/>
        <a:lstStyle/>
        <a:p>
          <a:endParaRPr lang="en-CA"/>
        </a:p>
      </dgm:t>
    </dgm:pt>
    <dgm:pt modelId="{BB2CBFEA-810F-4EAE-8EF5-3410B225E1B4}" type="pres">
      <dgm:prSet presAssocID="{6794C4BB-D3ED-4850-98D2-5291AB1D6362}" presName="theList" presStyleCnt="0">
        <dgm:presLayoutVars>
          <dgm:dir/>
          <dgm:animLvl val="lvl"/>
          <dgm:resizeHandles val="exact"/>
        </dgm:presLayoutVars>
      </dgm:prSet>
      <dgm:spPr/>
    </dgm:pt>
    <dgm:pt modelId="{6FC0B3EA-CF7E-4430-A422-1577F3312E6E}" type="pres">
      <dgm:prSet presAssocID="{72FF5149-E97F-4711-9AD6-669FA1B21253}" presName="compNode" presStyleCnt="0"/>
      <dgm:spPr/>
    </dgm:pt>
    <dgm:pt modelId="{283E689A-6C6E-4140-B088-A38A681B96CF}" type="pres">
      <dgm:prSet presAssocID="{72FF5149-E97F-4711-9AD6-669FA1B21253}" presName="aNode" presStyleLbl="bgShp" presStyleIdx="0" presStyleCnt="3"/>
      <dgm:spPr/>
    </dgm:pt>
    <dgm:pt modelId="{FAA7330E-BBD8-42F0-A082-B7EC15287D1B}" type="pres">
      <dgm:prSet presAssocID="{72FF5149-E97F-4711-9AD6-669FA1B21253}" presName="textNode" presStyleLbl="bgShp" presStyleIdx="0" presStyleCnt="3"/>
      <dgm:spPr/>
    </dgm:pt>
    <dgm:pt modelId="{EA4BCB14-D9A1-4C6B-8126-ECA874A5A256}" type="pres">
      <dgm:prSet presAssocID="{72FF5149-E97F-4711-9AD6-669FA1B21253}" presName="compChildNode" presStyleCnt="0"/>
      <dgm:spPr/>
    </dgm:pt>
    <dgm:pt modelId="{2FAEA1FB-B94C-4A35-85EA-75ED9D78D639}" type="pres">
      <dgm:prSet presAssocID="{72FF5149-E97F-4711-9AD6-669FA1B21253}" presName="theInnerList" presStyleCnt="0"/>
      <dgm:spPr/>
    </dgm:pt>
    <dgm:pt modelId="{E852D0E1-2356-45CF-BBB4-0DF4F132257D}" type="pres">
      <dgm:prSet presAssocID="{55DB2EC2-6444-4C5D-BB74-A62436815AAD}" presName="childNode" presStyleLbl="node1" presStyleIdx="0" presStyleCnt="11">
        <dgm:presLayoutVars>
          <dgm:bulletEnabled val="1"/>
        </dgm:presLayoutVars>
      </dgm:prSet>
      <dgm:spPr/>
    </dgm:pt>
    <dgm:pt modelId="{2B5E70DD-1A1D-4E64-8463-C3F12A09221D}" type="pres">
      <dgm:prSet presAssocID="{55DB2EC2-6444-4C5D-BB74-A62436815AAD}" presName="aSpace2" presStyleCnt="0"/>
      <dgm:spPr/>
    </dgm:pt>
    <dgm:pt modelId="{215B9FD6-EC16-470E-9EAE-05C96155CFED}" type="pres">
      <dgm:prSet presAssocID="{83D694FB-5A42-438C-A584-62E7747B0415}" presName="childNode" presStyleLbl="node1" presStyleIdx="1" presStyleCnt="11">
        <dgm:presLayoutVars>
          <dgm:bulletEnabled val="1"/>
        </dgm:presLayoutVars>
      </dgm:prSet>
      <dgm:spPr/>
    </dgm:pt>
    <dgm:pt modelId="{DDB3C0A2-4091-460A-87A3-07CCA4A988A4}" type="pres">
      <dgm:prSet presAssocID="{83D694FB-5A42-438C-A584-62E7747B0415}" presName="aSpace2" presStyleCnt="0"/>
      <dgm:spPr/>
    </dgm:pt>
    <dgm:pt modelId="{DC2B017C-E6CE-4C0C-A6FC-DDB8CAA2D587}" type="pres">
      <dgm:prSet presAssocID="{5699319B-68F9-419A-88B6-A6E0F0257F24}" presName="childNode" presStyleLbl="node1" presStyleIdx="2" presStyleCnt="11">
        <dgm:presLayoutVars>
          <dgm:bulletEnabled val="1"/>
        </dgm:presLayoutVars>
      </dgm:prSet>
      <dgm:spPr/>
    </dgm:pt>
    <dgm:pt modelId="{C22714C0-D041-46B9-BF10-BAD8AE6D9CE1}" type="pres">
      <dgm:prSet presAssocID="{5699319B-68F9-419A-88B6-A6E0F0257F24}" presName="aSpace2" presStyleCnt="0"/>
      <dgm:spPr/>
    </dgm:pt>
    <dgm:pt modelId="{2FB10C34-45D3-4ED8-AD67-8E497D7E334C}" type="pres">
      <dgm:prSet presAssocID="{70A0CBAC-50A0-45FD-83D3-D16FBC5A7A26}" presName="childNode" presStyleLbl="node1" presStyleIdx="3" presStyleCnt="11">
        <dgm:presLayoutVars>
          <dgm:bulletEnabled val="1"/>
        </dgm:presLayoutVars>
      </dgm:prSet>
      <dgm:spPr/>
    </dgm:pt>
    <dgm:pt modelId="{225A1E6C-9A2A-4303-B04E-16245486BECE}" type="pres">
      <dgm:prSet presAssocID="{72FF5149-E97F-4711-9AD6-669FA1B21253}" presName="aSpace" presStyleCnt="0"/>
      <dgm:spPr/>
    </dgm:pt>
    <dgm:pt modelId="{27877352-356B-4211-9FAE-84DEEA1E5502}" type="pres">
      <dgm:prSet presAssocID="{7E936C15-A319-4B40-ACF7-3557434926F6}" presName="compNode" presStyleCnt="0"/>
      <dgm:spPr/>
    </dgm:pt>
    <dgm:pt modelId="{4CC4D38E-CC29-4AF0-9FBF-541855F8E255}" type="pres">
      <dgm:prSet presAssocID="{7E936C15-A319-4B40-ACF7-3557434926F6}" presName="aNode" presStyleLbl="bgShp" presStyleIdx="1" presStyleCnt="3"/>
      <dgm:spPr/>
    </dgm:pt>
    <dgm:pt modelId="{1ECB13CA-12A2-4C88-987C-5FA40CD2E63F}" type="pres">
      <dgm:prSet presAssocID="{7E936C15-A319-4B40-ACF7-3557434926F6}" presName="textNode" presStyleLbl="bgShp" presStyleIdx="1" presStyleCnt="3"/>
      <dgm:spPr/>
    </dgm:pt>
    <dgm:pt modelId="{B4169223-BAF2-48CE-A1E5-72FE7DD358D5}" type="pres">
      <dgm:prSet presAssocID="{7E936C15-A319-4B40-ACF7-3557434926F6}" presName="compChildNode" presStyleCnt="0"/>
      <dgm:spPr/>
    </dgm:pt>
    <dgm:pt modelId="{F7499D27-D945-4CEA-805A-B61365B3FC58}" type="pres">
      <dgm:prSet presAssocID="{7E936C15-A319-4B40-ACF7-3557434926F6}" presName="theInnerList" presStyleCnt="0"/>
      <dgm:spPr/>
    </dgm:pt>
    <dgm:pt modelId="{2932989A-2942-4EB0-B543-2B7E3A37C365}" type="pres">
      <dgm:prSet presAssocID="{85DD47B9-F13F-453E-9B52-1D7C98E60936}" presName="childNode" presStyleLbl="node1" presStyleIdx="4" presStyleCnt="11">
        <dgm:presLayoutVars>
          <dgm:bulletEnabled val="1"/>
        </dgm:presLayoutVars>
      </dgm:prSet>
      <dgm:spPr/>
    </dgm:pt>
    <dgm:pt modelId="{32508E19-E451-44C0-AD44-9286859A4AAA}" type="pres">
      <dgm:prSet presAssocID="{85DD47B9-F13F-453E-9B52-1D7C98E60936}" presName="aSpace2" presStyleCnt="0"/>
      <dgm:spPr/>
    </dgm:pt>
    <dgm:pt modelId="{C2489B56-63D9-4910-9686-90F164D944AD}" type="pres">
      <dgm:prSet presAssocID="{930C0231-4C44-4307-B32D-D05AAE06C35A}" presName="childNode" presStyleLbl="node1" presStyleIdx="5" presStyleCnt="11">
        <dgm:presLayoutVars>
          <dgm:bulletEnabled val="1"/>
        </dgm:presLayoutVars>
      </dgm:prSet>
      <dgm:spPr/>
    </dgm:pt>
    <dgm:pt modelId="{76892DC7-DA81-41DF-9ECC-6D07A5293125}" type="pres">
      <dgm:prSet presAssocID="{930C0231-4C44-4307-B32D-D05AAE06C35A}" presName="aSpace2" presStyleCnt="0"/>
      <dgm:spPr/>
    </dgm:pt>
    <dgm:pt modelId="{FD49741C-A66C-4A20-A164-3C0B48DEDECA}" type="pres">
      <dgm:prSet presAssocID="{EF2E5317-8A90-4327-BD56-CDAA7CD2B0DD}" presName="childNode" presStyleLbl="node1" presStyleIdx="6" presStyleCnt="11">
        <dgm:presLayoutVars>
          <dgm:bulletEnabled val="1"/>
        </dgm:presLayoutVars>
      </dgm:prSet>
      <dgm:spPr/>
    </dgm:pt>
    <dgm:pt modelId="{B0F97A7C-8876-4C6C-9F24-C7EDF23F2E27}" type="pres">
      <dgm:prSet presAssocID="{7E936C15-A319-4B40-ACF7-3557434926F6}" presName="aSpace" presStyleCnt="0"/>
      <dgm:spPr/>
    </dgm:pt>
    <dgm:pt modelId="{CD2CB7E1-AA60-43DE-BFB4-43AC26F75399}" type="pres">
      <dgm:prSet presAssocID="{5BCEB9DD-9A41-4998-8812-B57327942C79}" presName="compNode" presStyleCnt="0"/>
      <dgm:spPr/>
    </dgm:pt>
    <dgm:pt modelId="{9B7DD1D8-E382-4A30-A099-92C26140ADAB}" type="pres">
      <dgm:prSet presAssocID="{5BCEB9DD-9A41-4998-8812-B57327942C79}" presName="aNode" presStyleLbl="bgShp" presStyleIdx="2" presStyleCnt="3"/>
      <dgm:spPr/>
    </dgm:pt>
    <dgm:pt modelId="{5632E91A-CD59-441A-B871-70DDEEE0D6E7}" type="pres">
      <dgm:prSet presAssocID="{5BCEB9DD-9A41-4998-8812-B57327942C79}" presName="textNode" presStyleLbl="bgShp" presStyleIdx="2" presStyleCnt="3"/>
      <dgm:spPr/>
    </dgm:pt>
    <dgm:pt modelId="{B537C549-004A-4503-B5D0-C390DFE635B3}" type="pres">
      <dgm:prSet presAssocID="{5BCEB9DD-9A41-4998-8812-B57327942C79}" presName="compChildNode" presStyleCnt="0"/>
      <dgm:spPr/>
    </dgm:pt>
    <dgm:pt modelId="{ED07B267-FC6E-4768-8BD5-35CAFBABD8C9}" type="pres">
      <dgm:prSet presAssocID="{5BCEB9DD-9A41-4998-8812-B57327942C79}" presName="theInnerList" presStyleCnt="0"/>
      <dgm:spPr/>
    </dgm:pt>
    <dgm:pt modelId="{E5A07861-B02B-4A44-8A64-5AFA2A4F00A9}" type="pres">
      <dgm:prSet presAssocID="{5FF4ABA4-E129-4514-9D58-9BB8590D0E27}" presName="childNode" presStyleLbl="node1" presStyleIdx="7" presStyleCnt="11">
        <dgm:presLayoutVars>
          <dgm:bulletEnabled val="1"/>
        </dgm:presLayoutVars>
      </dgm:prSet>
      <dgm:spPr/>
    </dgm:pt>
    <dgm:pt modelId="{5549D908-76CD-4436-ADCB-2B0821621EE6}" type="pres">
      <dgm:prSet presAssocID="{5FF4ABA4-E129-4514-9D58-9BB8590D0E27}" presName="aSpace2" presStyleCnt="0"/>
      <dgm:spPr/>
    </dgm:pt>
    <dgm:pt modelId="{63DD34CE-91A5-48B1-91B7-0F1EACA0AC73}" type="pres">
      <dgm:prSet presAssocID="{DD5BA41B-9610-49B4-87D6-C4C3D66B6A02}" presName="childNode" presStyleLbl="node1" presStyleIdx="8" presStyleCnt="11">
        <dgm:presLayoutVars>
          <dgm:bulletEnabled val="1"/>
        </dgm:presLayoutVars>
      </dgm:prSet>
      <dgm:spPr/>
    </dgm:pt>
    <dgm:pt modelId="{F7E676F8-A6B8-4A45-96F4-07503D6DA02C}" type="pres">
      <dgm:prSet presAssocID="{DD5BA41B-9610-49B4-87D6-C4C3D66B6A02}" presName="aSpace2" presStyleCnt="0"/>
      <dgm:spPr/>
    </dgm:pt>
    <dgm:pt modelId="{31C0C30D-B578-4A8E-A44F-E60440A92347}" type="pres">
      <dgm:prSet presAssocID="{5F4FBC84-AB11-4E60-9262-E69533898B3E}" presName="childNode" presStyleLbl="node1" presStyleIdx="9" presStyleCnt="11">
        <dgm:presLayoutVars>
          <dgm:bulletEnabled val="1"/>
        </dgm:presLayoutVars>
      </dgm:prSet>
      <dgm:spPr/>
    </dgm:pt>
    <dgm:pt modelId="{F3D72A80-BF69-4AE2-9CC8-D478D79F30C0}" type="pres">
      <dgm:prSet presAssocID="{5F4FBC84-AB11-4E60-9262-E69533898B3E}" presName="aSpace2" presStyleCnt="0"/>
      <dgm:spPr/>
    </dgm:pt>
    <dgm:pt modelId="{1449EDBC-922A-441F-8125-79EF11AB905E}" type="pres">
      <dgm:prSet presAssocID="{946D0C74-0D9E-4F17-B861-42275130235D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23147707-2498-419C-B9D4-D17349D40770}" srcId="{72FF5149-E97F-4711-9AD6-669FA1B21253}" destId="{70A0CBAC-50A0-45FD-83D3-D16FBC5A7A26}" srcOrd="3" destOrd="0" parTransId="{4BEE48A7-07D2-451B-A376-1EE369156C80}" sibTransId="{C2DBD16B-00CD-466B-9CD9-EA443D359432}"/>
    <dgm:cxn modelId="{FB3D8209-A2F8-4107-A4B6-4DC9F6399D19}" type="presOf" srcId="{72FF5149-E97F-4711-9AD6-669FA1B21253}" destId="{FAA7330E-BBD8-42F0-A082-B7EC15287D1B}" srcOrd="1" destOrd="0" presId="urn:microsoft.com/office/officeart/2005/8/layout/lProcess2"/>
    <dgm:cxn modelId="{4B16E815-0950-4DD0-BFE5-D9DF9FE66410}" srcId="{5BCEB9DD-9A41-4998-8812-B57327942C79}" destId="{946D0C74-0D9E-4F17-B861-42275130235D}" srcOrd="3" destOrd="0" parTransId="{BF599F94-B7B2-4D61-9984-9143DC5D3F15}" sibTransId="{0E96D512-8140-4833-8BB2-08596ECEE07F}"/>
    <dgm:cxn modelId="{18854318-8F9F-4EB8-B1F0-C82A1DD3B55B}" type="presOf" srcId="{85DD47B9-F13F-453E-9B52-1D7C98E60936}" destId="{2932989A-2942-4EB0-B543-2B7E3A37C365}" srcOrd="0" destOrd="0" presId="urn:microsoft.com/office/officeart/2005/8/layout/lProcess2"/>
    <dgm:cxn modelId="{3AD5BF19-7AE5-483F-B8AB-3E9CF78FA310}" srcId="{7E936C15-A319-4B40-ACF7-3557434926F6}" destId="{EF2E5317-8A90-4327-BD56-CDAA7CD2B0DD}" srcOrd="2" destOrd="0" parTransId="{E0FDD389-FCC2-4DFF-8DD4-15E801C38E9C}" sibTransId="{B1CA51F2-328A-4735-9DE1-9A58F729E942}"/>
    <dgm:cxn modelId="{2527FF19-C463-4853-9FFE-DC454B29337E}" type="presOf" srcId="{6794C4BB-D3ED-4850-98D2-5291AB1D6362}" destId="{BB2CBFEA-810F-4EAE-8EF5-3410B225E1B4}" srcOrd="0" destOrd="0" presId="urn:microsoft.com/office/officeart/2005/8/layout/lProcess2"/>
    <dgm:cxn modelId="{18715F26-221C-4390-B951-0C6527179B1C}" srcId="{6794C4BB-D3ED-4850-98D2-5291AB1D6362}" destId="{72FF5149-E97F-4711-9AD6-669FA1B21253}" srcOrd="0" destOrd="0" parTransId="{73BFBB37-3279-4A9B-B470-05535C8D3D50}" sibTransId="{281A827A-4763-4634-91DC-2E08744649BD}"/>
    <dgm:cxn modelId="{8EE1EB39-942E-4787-86F9-061A28B7C705}" type="presOf" srcId="{5699319B-68F9-419A-88B6-A6E0F0257F24}" destId="{DC2B017C-E6CE-4C0C-A6FC-DDB8CAA2D587}" srcOrd="0" destOrd="0" presId="urn:microsoft.com/office/officeart/2005/8/layout/lProcess2"/>
    <dgm:cxn modelId="{74776B40-C641-47BC-97A9-D3747D4955CA}" srcId="{7E936C15-A319-4B40-ACF7-3557434926F6}" destId="{930C0231-4C44-4307-B32D-D05AAE06C35A}" srcOrd="1" destOrd="0" parTransId="{5B2651D1-7939-4203-9DFA-8280B6282727}" sibTransId="{A635AD84-ABF6-4942-A12C-E23DECFC4F96}"/>
    <dgm:cxn modelId="{B8C9FB60-04D7-41A7-B11A-6EFE4363F43E}" srcId="{5BCEB9DD-9A41-4998-8812-B57327942C79}" destId="{5FF4ABA4-E129-4514-9D58-9BB8590D0E27}" srcOrd="0" destOrd="0" parTransId="{009885C5-C5CB-452C-AF88-F8E1195AF20D}" sibTransId="{B597D25B-246F-4B1E-83CD-758A82BCF3C8}"/>
    <dgm:cxn modelId="{522EAB41-4492-4B0B-A33F-16C44BE03ED9}" type="presOf" srcId="{930C0231-4C44-4307-B32D-D05AAE06C35A}" destId="{C2489B56-63D9-4910-9686-90F164D944AD}" srcOrd="0" destOrd="0" presId="urn:microsoft.com/office/officeart/2005/8/layout/lProcess2"/>
    <dgm:cxn modelId="{FB415344-4EE9-4AF7-8E9E-F3A5342C02EA}" type="presOf" srcId="{70A0CBAC-50A0-45FD-83D3-D16FBC5A7A26}" destId="{2FB10C34-45D3-4ED8-AD67-8E497D7E334C}" srcOrd="0" destOrd="0" presId="urn:microsoft.com/office/officeart/2005/8/layout/lProcess2"/>
    <dgm:cxn modelId="{FBAF7744-2F63-40CE-ACE9-85DB49EC008B}" type="presOf" srcId="{5F4FBC84-AB11-4E60-9262-E69533898B3E}" destId="{31C0C30D-B578-4A8E-A44F-E60440A92347}" srcOrd="0" destOrd="0" presId="urn:microsoft.com/office/officeart/2005/8/layout/lProcess2"/>
    <dgm:cxn modelId="{D0929945-1AF5-4CFB-831C-313252B49B49}" srcId="{7E936C15-A319-4B40-ACF7-3557434926F6}" destId="{85DD47B9-F13F-453E-9B52-1D7C98E60936}" srcOrd="0" destOrd="0" parTransId="{1A24BBA9-BB29-4BF8-95D7-BD7482A306E4}" sibTransId="{10EACD99-FF3A-412D-871D-CE1135D09903}"/>
    <dgm:cxn modelId="{86029B4D-F820-4EAF-8604-ECCA65E7F4DA}" type="presOf" srcId="{EF2E5317-8A90-4327-BD56-CDAA7CD2B0DD}" destId="{FD49741C-A66C-4A20-A164-3C0B48DEDECA}" srcOrd="0" destOrd="0" presId="urn:microsoft.com/office/officeart/2005/8/layout/lProcess2"/>
    <dgm:cxn modelId="{0ED5B375-3551-47EE-9A74-4AB8D8F9E97B}" type="presOf" srcId="{5BCEB9DD-9A41-4998-8812-B57327942C79}" destId="{5632E91A-CD59-441A-B871-70DDEEE0D6E7}" srcOrd="1" destOrd="0" presId="urn:microsoft.com/office/officeart/2005/8/layout/lProcess2"/>
    <dgm:cxn modelId="{FA3ED58E-B8AA-42CC-98B1-554555B27A5C}" type="presOf" srcId="{72FF5149-E97F-4711-9AD6-669FA1B21253}" destId="{283E689A-6C6E-4140-B088-A38A681B96CF}" srcOrd="0" destOrd="0" presId="urn:microsoft.com/office/officeart/2005/8/layout/lProcess2"/>
    <dgm:cxn modelId="{89E98890-7A3E-4B99-87BD-CCE4B673F903}" type="presOf" srcId="{DD5BA41B-9610-49B4-87D6-C4C3D66B6A02}" destId="{63DD34CE-91A5-48B1-91B7-0F1EACA0AC73}" srcOrd="0" destOrd="0" presId="urn:microsoft.com/office/officeart/2005/8/layout/lProcess2"/>
    <dgm:cxn modelId="{5A264C9D-8A15-4F36-B874-CA64147F4DC2}" srcId="{72FF5149-E97F-4711-9AD6-669FA1B21253}" destId="{83D694FB-5A42-438C-A584-62E7747B0415}" srcOrd="1" destOrd="0" parTransId="{3E25DB77-3B41-436C-B6D7-2041E5B5FF46}" sibTransId="{A0E44C2F-9837-4DA5-9873-A05BAA4A3B76}"/>
    <dgm:cxn modelId="{C908BFA0-2940-4EC8-AD9E-046939B9E0C5}" srcId="{72FF5149-E97F-4711-9AD6-669FA1B21253}" destId="{55DB2EC2-6444-4C5D-BB74-A62436815AAD}" srcOrd="0" destOrd="0" parTransId="{FFF1DEEC-E64E-4601-B164-FD458896E5DF}" sibTransId="{61437D34-41F3-477C-AEAA-1837CBA0D88F}"/>
    <dgm:cxn modelId="{D9C918A2-E7B5-4C71-98A4-AC403BE93CA6}" type="presOf" srcId="{7E936C15-A319-4B40-ACF7-3557434926F6}" destId="{4CC4D38E-CC29-4AF0-9FBF-541855F8E255}" srcOrd="0" destOrd="0" presId="urn:microsoft.com/office/officeart/2005/8/layout/lProcess2"/>
    <dgm:cxn modelId="{249D71A4-324E-44F1-AC09-9AF7F07A901C}" type="presOf" srcId="{7E936C15-A319-4B40-ACF7-3557434926F6}" destId="{1ECB13CA-12A2-4C88-987C-5FA40CD2E63F}" srcOrd="1" destOrd="0" presId="urn:microsoft.com/office/officeart/2005/8/layout/lProcess2"/>
    <dgm:cxn modelId="{2843BCA9-1932-4B72-9D3F-88AEECC26BB5}" srcId="{5BCEB9DD-9A41-4998-8812-B57327942C79}" destId="{5F4FBC84-AB11-4E60-9262-E69533898B3E}" srcOrd="2" destOrd="0" parTransId="{AB73F14E-F759-473F-8AAE-EFEF22E6D974}" sibTransId="{67C7B8FF-9A9C-4468-A030-733A5A234AB1}"/>
    <dgm:cxn modelId="{2BE2D6B8-D84B-4CBF-988C-D8AD9F109969}" type="presOf" srcId="{5BCEB9DD-9A41-4998-8812-B57327942C79}" destId="{9B7DD1D8-E382-4A30-A099-92C26140ADAB}" srcOrd="0" destOrd="0" presId="urn:microsoft.com/office/officeart/2005/8/layout/lProcess2"/>
    <dgm:cxn modelId="{B57E18C3-32EB-4F7F-99D2-92C41A104560}" srcId="{5BCEB9DD-9A41-4998-8812-B57327942C79}" destId="{DD5BA41B-9610-49B4-87D6-C4C3D66B6A02}" srcOrd="1" destOrd="0" parTransId="{06D83433-A4CB-4970-9DC4-1BA28837D682}" sibTransId="{ACF70F3D-7858-4136-878B-61570A285D5D}"/>
    <dgm:cxn modelId="{E7F799D3-0AF3-43FE-A10D-01748F3D12F0}" srcId="{6794C4BB-D3ED-4850-98D2-5291AB1D6362}" destId="{7E936C15-A319-4B40-ACF7-3557434926F6}" srcOrd="1" destOrd="0" parTransId="{5A74C632-0138-45CE-89A7-2167410CA191}" sibTransId="{D7E968ED-D085-45EE-BD8B-79564AC1DF82}"/>
    <dgm:cxn modelId="{6788F7D4-B8DE-4640-B632-24075BA1712F}" type="presOf" srcId="{55DB2EC2-6444-4C5D-BB74-A62436815AAD}" destId="{E852D0E1-2356-45CF-BBB4-0DF4F132257D}" srcOrd="0" destOrd="0" presId="urn:microsoft.com/office/officeart/2005/8/layout/lProcess2"/>
    <dgm:cxn modelId="{DA1FB7D5-38A5-4CDF-A603-A10CB2071005}" type="presOf" srcId="{5FF4ABA4-E129-4514-9D58-9BB8590D0E27}" destId="{E5A07861-B02B-4A44-8A64-5AFA2A4F00A9}" srcOrd="0" destOrd="0" presId="urn:microsoft.com/office/officeart/2005/8/layout/lProcess2"/>
    <dgm:cxn modelId="{CCE486DC-1BD5-4F12-8105-F70ED5AD4F75}" srcId="{72FF5149-E97F-4711-9AD6-669FA1B21253}" destId="{5699319B-68F9-419A-88B6-A6E0F0257F24}" srcOrd="2" destOrd="0" parTransId="{56F25B9C-D969-43C2-8099-11F8AF5F843B}" sibTransId="{58FF8F41-F61C-43F5-9BD7-88667E09B7FC}"/>
    <dgm:cxn modelId="{4F5ABCE6-ED67-414A-8BE6-584450EDC564}" type="presOf" srcId="{946D0C74-0D9E-4F17-B861-42275130235D}" destId="{1449EDBC-922A-441F-8125-79EF11AB905E}" srcOrd="0" destOrd="0" presId="urn:microsoft.com/office/officeart/2005/8/layout/lProcess2"/>
    <dgm:cxn modelId="{18D5ECEB-1E03-48B5-847F-9EA08367ACF1}" type="presOf" srcId="{83D694FB-5A42-438C-A584-62E7747B0415}" destId="{215B9FD6-EC16-470E-9EAE-05C96155CFED}" srcOrd="0" destOrd="0" presId="urn:microsoft.com/office/officeart/2005/8/layout/lProcess2"/>
    <dgm:cxn modelId="{A13E07EF-44BE-404C-9402-4DBA4901F79D}" srcId="{6794C4BB-D3ED-4850-98D2-5291AB1D6362}" destId="{5BCEB9DD-9A41-4998-8812-B57327942C79}" srcOrd="2" destOrd="0" parTransId="{E629C625-164B-41CD-866E-BB8FEA2C54E5}" sibTransId="{1E219CC9-3EC1-4137-8F72-176A84126374}"/>
    <dgm:cxn modelId="{4000DB25-9739-4D88-B3F8-F52C9A3E7026}" type="presParOf" srcId="{BB2CBFEA-810F-4EAE-8EF5-3410B225E1B4}" destId="{6FC0B3EA-CF7E-4430-A422-1577F3312E6E}" srcOrd="0" destOrd="0" presId="urn:microsoft.com/office/officeart/2005/8/layout/lProcess2"/>
    <dgm:cxn modelId="{0F08A765-83EE-4F1F-B8B2-09ABDDA407F3}" type="presParOf" srcId="{6FC0B3EA-CF7E-4430-A422-1577F3312E6E}" destId="{283E689A-6C6E-4140-B088-A38A681B96CF}" srcOrd="0" destOrd="0" presId="urn:microsoft.com/office/officeart/2005/8/layout/lProcess2"/>
    <dgm:cxn modelId="{A5D2BD56-7CE1-4E3A-B063-32B7C8651098}" type="presParOf" srcId="{6FC0B3EA-CF7E-4430-A422-1577F3312E6E}" destId="{FAA7330E-BBD8-42F0-A082-B7EC15287D1B}" srcOrd="1" destOrd="0" presId="urn:microsoft.com/office/officeart/2005/8/layout/lProcess2"/>
    <dgm:cxn modelId="{4C13C17E-ABD4-46F2-B5AE-40202BEDF96B}" type="presParOf" srcId="{6FC0B3EA-CF7E-4430-A422-1577F3312E6E}" destId="{EA4BCB14-D9A1-4C6B-8126-ECA874A5A256}" srcOrd="2" destOrd="0" presId="urn:microsoft.com/office/officeart/2005/8/layout/lProcess2"/>
    <dgm:cxn modelId="{257B805B-5D07-486B-A984-58973EA63559}" type="presParOf" srcId="{EA4BCB14-D9A1-4C6B-8126-ECA874A5A256}" destId="{2FAEA1FB-B94C-4A35-85EA-75ED9D78D639}" srcOrd="0" destOrd="0" presId="urn:microsoft.com/office/officeart/2005/8/layout/lProcess2"/>
    <dgm:cxn modelId="{EE50548F-6DA8-438F-8CCD-E6E7A2B122B3}" type="presParOf" srcId="{2FAEA1FB-B94C-4A35-85EA-75ED9D78D639}" destId="{E852D0E1-2356-45CF-BBB4-0DF4F132257D}" srcOrd="0" destOrd="0" presId="urn:microsoft.com/office/officeart/2005/8/layout/lProcess2"/>
    <dgm:cxn modelId="{63187120-C1BD-4FDB-8258-8D429C94A338}" type="presParOf" srcId="{2FAEA1FB-B94C-4A35-85EA-75ED9D78D639}" destId="{2B5E70DD-1A1D-4E64-8463-C3F12A09221D}" srcOrd="1" destOrd="0" presId="urn:microsoft.com/office/officeart/2005/8/layout/lProcess2"/>
    <dgm:cxn modelId="{515657D2-8FAB-403A-932E-5768E49A7B6A}" type="presParOf" srcId="{2FAEA1FB-B94C-4A35-85EA-75ED9D78D639}" destId="{215B9FD6-EC16-470E-9EAE-05C96155CFED}" srcOrd="2" destOrd="0" presId="urn:microsoft.com/office/officeart/2005/8/layout/lProcess2"/>
    <dgm:cxn modelId="{746DFDCC-E101-41B8-93DB-D808E8672169}" type="presParOf" srcId="{2FAEA1FB-B94C-4A35-85EA-75ED9D78D639}" destId="{DDB3C0A2-4091-460A-87A3-07CCA4A988A4}" srcOrd="3" destOrd="0" presId="urn:microsoft.com/office/officeart/2005/8/layout/lProcess2"/>
    <dgm:cxn modelId="{8793D19E-67DA-4272-9285-4943F1B799BF}" type="presParOf" srcId="{2FAEA1FB-B94C-4A35-85EA-75ED9D78D639}" destId="{DC2B017C-E6CE-4C0C-A6FC-DDB8CAA2D587}" srcOrd="4" destOrd="0" presId="urn:microsoft.com/office/officeart/2005/8/layout/lProcess2"/>
    <dgm:cxn modelId="{8E40C461-5A7E-436E-AE00-27C2552724BC}" type="presParOf" srcId="{2FAEA1FB-B94C-4A35-85EA-75ED9D78D639}" destId="{C22714C0-D041-46B9-BF10-BAD8AE6D9CE1}" srcOrd="5" destOrd="0" presId="urn:microsoft.com/office/officeart/2005/8/layout/lProcess2"/>
    <dgm:cxn modelId="{917AB2BB-5119-46A3-AF3E-6135E95C03CE}" type="presParOf" srcId="{2FAEA1FB-B94C-4A35-85EA-75ED9D78D639}" destId="{2FB10C34-45D3-4ED8-AD67-8E497D7E334C}" srcOrd="6" destOrd="0" presId="urn:microsoft.com/office/officeart/2005/8/layout/lProcess2"/>
    <dgm:cxn modelId="{A5B415F9-BBF1-48A7-A98C-FBA3FA4DC8F1}" type="presParOf" srcId="{BB2CBFEA-810F-4EAE-8EF5-3410B225E1B4}" destId="{225A1E6C-9A2A-4303-B04E-16245486BECE}" srcOrd="1" destOrd="0" presId="urn:microsoft.com/office/officeart/2005/8/layout/lProcess2"/>
    <dgm:cxn modelId="{210E1300-F282-4FE1-AA85-581372581D72}" type="presParOf" srcId="{BB2CBFEA-810F-4EAE-8EF5-3410B225E1B4}" destId="{27877352-356B-4211-9FAE-84DEEA1E5502}" srcOrd="2" destOrd="0" presId="urn:microsoft.com/office/officeart/2005/8/layout/lProcess2"/>
    <dgm:cxn modelId="{4F0FFCD7-86EF-4177-AABB-ACAA7496151E}" type="presParOf" srcId="{27877352-356B-4211-9FAE-84DEEA1E5502}" destId="{4CC4D38E-CC29-4AF0-9FBF-541855F8E255}" srcOrd="0" destOrd="0" presId="urn:microsoft.com/office/officeart/2005/8/layout/lProcess2"/>
    <dgm:cxn modelId="{39DBF729-190F-481F-9E38-09A1F2D19268}" type="presParOf" srcId="{27877352-356B-4211-9FAE-84DEEA1E5502}" destId="{1ECB13CA-12A2-4C88-987C-5FA40CD2E63F}" srcOrd="1" destOrd="0" presId="urn:microsoft.com/office/officeart/2005/8/layout/lProcess2"/>
    <dgm:cxn modelId="{3C15EECB-D055-4DE3-A184-1C901CFD75FC}" type="presParOf" srcId="{27877352-356B-4211-9FAE-84DEEA1E5502}" destId="{B4169223-BAF2-48CE-A1E5-72FE7DD358D5}" srcOrd="2" destOrd="0" presId="urn:microsoft.com/office/officeart/2005/8/layout/lProcess2"/>
    <dgm:cxn modelId="{6E14C3C2-C81D-4428-9530-4B20AC0380ED}" type="presParOf" srcId="{B4169223-BAF2-48CE-A1E5-72FE7DD358D5}" destId="{F7499D27-D945-4CEA-805A-B61365B3FC58}" srcOrd="0" destOrd="0" presId="urn:microsoft.com/office/officeart/2005/8/layout/lProcess2"/>
    <dgm:cxn modelId="{DD7FBBAF-0654-4631-B073-B9729A605662}" type="presParOf" srcId="{F7499D27-D945-4CEA-805A-B61365B3FC58}" destId="{2932989A-2942-4EB0-B543-2B7E3A37C365}" srcOrd="0" destOrd="0" presId="urn:microsoft.com/office/officeart/2005/8/layout/lProcess2"/>
    <dgm:cxn modelId="{BFA9F0A3-BBF6-4758-91F8-42BB81914851}" type="presParOf" srcId="{F7499D27-D945-4CEA-805A-B61365B3FC58}" destId="{32508E19-E451-44C0-AD44-9286859A4AAA}" srcOrd="1" destOrd="0" presId="urn:microsoft.com/office/officeart/2005/8/layout/lProcess2"/>
    <dgm:cxn modelId="{F3743124-FDAB-461B-9935-7713373D8A32}" type="presParOf" srcId="{F7499D27-D945-4CEA-805A-B61365B3FC58}" destId="{C2489B56-63D9-4910-9686-90F164D944AD}" srcOrd="2" destOrd="0" presId="urn:microsoft.com/office/officeart/2005/8/layout/lProcess2"/>
    <dgm:cxn modelId="{D9DEF54E-7CF2-4BF0-832B-7969EC77F32C}" type="presParOf" srcId="{F7499D27-D945-4CEA-805A-B61365B3FC58}" destId="{76892DC7-DA81-41DF-9ECC-6D07A5293125}" srcOrd="3" destOrd="0" presId="urn:microsoft.com/office/officeart/2005/8/layout/lProcess2"/>
    <dgm:cxn modelId="{F671C52B-A604-49D3-BC7A-D3821AF7BB15}" type="presParOf" srcId="{F7499D27-D945-4CEA-805A-B61365B3FC58}" destId="{FD49741C-A66C-4A20-A164-3C0B48DEDECA}" srcOrd="4" destOrd="0" presId="urn:microsoft.com/office/officeart/2005/8/layout/lProcess2"/>
    <dgm:cxn modelId="{A382391D-AE1D-4B6D-8FF1-83A3BA85E135}" type="presParOf" srcId="{BB2CBFEA-810F-4EAE-8EF5-3410B225E1B4}" destId="{B0F97A7C-8876-4C6C-9F24-C7EDF23F2E27}" srcOrd="3" destOrd="0" presId="urn:microsoft.com/office/officeart/2005/8/layout/lProcess2"/>
    <dgm:cxn modelId="{BBDDD29E-7886-4447-95D5-7EF1139B88D5}" type="presParOf" srcId="{BB2CBFEA-810F-4EAE-8EF5-3410B225E1B4}" destId="{CD2CB7E1-AA60-43DE-BFB4-43AC26F75399}" srcOrd="4" destOrd="0" presId="urn:microsoft.com/office/officeart/2005/8/layout/lProcess2"/>
    <dgm:cxn modelId="{7AA2DDC8-06D6-40BF-86B8-87F7F94A19D9}" type="presParOf" srcId="{CD2CB7E1-AA60-43DE-BFB4-43AC26F75399}" destId="{9B7DD1D8-E382-4A30-A099-92C26140ADAB}" srcOrd="0" destOrd="0" presId="urn:microsoft.com/office/officeart/2005/8/layout/lProcess2"/>
    <dgm:cxn modelId="{45EFA83F-EDD2-407B-8E48-DFE768EFD7A6}" type="presParOf" srcId="{CD2CB7E1-AA60-43DE-BFB4-43AC26F75399}" destId="{5632E91A-CD59-441A-B871-70DDEEE0D6E7}" srcOrd="1" destOrd="0" presId="urn:microsoft.com/office/officeart/2005/8/layout/lProcess2"/>
    <dgm:cxn modelId="{A6DBBA75-97C9-4091-B8DD-73585971C0C6}" type="presParOf" srcId="{CD2CB7E1-AA60-43DE-BFB4-43AC26F75399}" destId="{B537C549-004A-4503-B5D0-C390DFE635B3}" srcOrd="2" destOrd="0" presId="urn:microsoft.com/office/officeart/2005/8/layout/lProcess2"/>
    <dgm:cxn modelId="{26E89F8B-3855-426D-B63B-D316C4E7FA26}" type="presParOf" srcId="{B537C549-004A-4503-B5D0-C390DFE635B3}" destId="{ED07B267-FC6E-4768-8BD5-35CAFBABD8C9}" srcOrd="0" destOrd="0" presId="urn:microsoft.com/office/officeart/2005/8/layout/lProcess2"/>
    <dgm:cxn modelId="{2624E715-1ED2-4E4B-9363-266499D4930D}" type="presParOf" srcId="{ED07B267-FC6E-4768-8BD5-35CAFBABD8C9}" destId="{E5A07861-B02B-4A44-8A64-5AFA2A4F00A9}" srcOrd="0" destOrd="0" presId="urn:microsoft.com/office/officeart/2005/8/layout/lProcess2"/>
    <dgm:cxn modelId="{2171779F-2C35-42BB-8BC0-CFF052EED7C2}" type="presParOf" srcId="{ED07B267-FC6E-4768-8BD5-35CAFBABD8C9}" destId="{5549D908-76CD-4436-ADCB-2B0821621EE6}" srcOrd="1" destOrd="0" presId="urn:microsoft.com/office/officeart/2005/8/layout/lProcess2"/>
    <dgm:cxn modelId="{2507B237-D47D-4C5E-A2C9-3393B8ADDC03}" type="presParOf" srcId="{ED07B267-FC6E-4768-8BD5-35CAFBABD8C9}" destId="{63DD34CE-91A5-48B1-91B7-0F1EACA0AC73}" srcOrd="2" destOrd="0" presId="urn:microsoft.com/office/officeart/2005/8/layout/lProcess2"/>
    <dgm:cxn modelId="{F510CB4D-3E99-4C93-9FB1-3BDCFD8E02C3}" type="presParOf" srcId="{ED07B267-FC6E-4768-8BD5-35CAFBABD8C9}" destId="{F7E676F8-A6B8-4A45-96F4-07503D6DA02C}" srcOrd="3" destOrd="0" presId="urn:microsoft.com/office/officeart/2005/8/layout/lProcess2"/>
    <dgm:cxn modelId="{62DF31D8-DD3E-4C68-9FF3-5E153A876597}" type="presParOf" srcId="{ED07B267-FC6E-4768-8BD5-35CAFBABD8C9}" destId="{31C0C30D-B578-4A8E-A44F-E60440A92347}" srcOrd="4" destOrd="0" presId="urn:microsoft.com/office/officeart/2005/8/layout/lProcess2"/>
    <dgm:cxn modelId="{7D5E6D4B-A563-42F7-B06B-70B14BFF9BC8}" type="presParOf" srcId="{ED07B267-FC6E-4768-8BD5-35CAFBABD8C9}" destId="{F3D72A80-BF69-4AE2-9CC8-D478D79F30C0}" srcOrd="5" destOrd="0" presId="urn:microsoft.com/office/officeart/2005/8/layout/lProcess2"/>
    <dgm:cxn modelId="{C4634301-1B0E-4D67-A282-146D9B31486B}" type="presParOf" srcId="{ED07B267-FC6E-4768-8BD5-35CAFBABD8C9}" destId="{1449EDBC-922A-441F-8125-79EF11AB905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AA78EC22-F5E9-45B5-940B-B799E6E61369}">
      <dgm:prSet phldrT="[Text]"/>
      <dgm:spPr/>
      <dgm:t>
        <a:bodyPr/>
        <a:lstStyle/>
        <a:p>
          <a:r>
            <a:rPr lang="en-CA" dirty="0"/>
            <a:t>Controller Code</a:t>
          </a:r>
        </a:p>
      </dgm:t>
    </dgm:pt>
    <dgm:pt modelId="{060AD6A9-048D-4F4B-9E5C-C5F0C5DF26C0}" type="parTrans" cxnId="{603F2D99-3870-4833-8086-50567EEEAA97}">
      <dgm:prSet/>
      <dgm:spPr/>
      <dgm:t>
        <a:bodyPr/>
        <a:lstStyle/>
        <a:p>
          <a:endParaRPr lang="en-CA"/>
        </a:p>
      </dgm:t>
    </dgm:pt>
    <dgm:pt modelId="{0972447D-6E80-4402-9C6F-D9D34E2505DC}" type="sibTrans" cxnId="{603F2D99-3870-4833-8086-50567EEEAA97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4"/>
      <dgm:spPr/>
    </dgm:pt>
    <dgm:pt modelId="{597FB59D-4825-4004-BB51-845FE9D0AFDE}" type="pres">
      <dgm:prSet presAssocID="{608B2FBE-9DB3-4796-986F-326518660324}" presName="wedgeRectCallout1" presStyleLbl="node1" presStyleIdx="0" presStyleCnt="4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1EB1E67-6BA0-419D-94E0-2C409EDA7CAF}" type="pres">
      <dgm:prSet presAssocID="{4E835A49-36A7-4676-9C26-3ED0B7FD8B8E}" presName="wedgeRectCallout1" presStyleLbl="node1" presStyleIdx="1" presStyleCnt="4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4"/>
      <dgm:spPr/>
    </dgm:pt>
    <dgm:pt modelId="{801E3666-B6EC-4BA2-967A-322853D47D0E}" type="pres">
      <dgm:prSet presAssocID="{6AE98C7F-A2AD-4917-ADDC-87502D552F3C}" presName="wedgeRectCallout1" presStyleLbl="node1" presStyleIdx="2" presStyleCnt="4">
        <dgm:presLayoutVars>
          <dgm:bulletEnabled val="1"/>
        </dgm:presLayoutVars>
      </dgm:prSet>
      <dgm:spPr/>
    </dgm:pt>
    <dgm:pt modelId="{7D190045-D8A3-4101-88EE-FAEC8AF3BF72}" type="pres">
      <dgm:prSet presAssocID="{BFFE2596-8052-4EEE-AA52-5BD43D84A006}" presName="sibTrans" presStyleCnt="0"/>
      <dgm:spPr/>
    </dgm:pt>
    <dgm:pt modelId="{43064201-BDF5-4522-ABDA-4EEE291EAD35}" type="pres">
      <dgm:prSet presAssocID="{AA78EC22-F5E9-45B5-940B-B799E6E61369}" presName="composite" presStyleCnt="0"/>
      <dgm:spPr/>
    </dgm:pt>
    <dgm:pt modelId="{9D154B6F-A098-4882-9CE2-7F1FA7B5017B}" type="pres">
      <dgm:prSet presAssocID="{AA78EC22-F5E9-45B5-940B-B799E6E61369}" presName="rect1" presStyleLbl="bgImgPlace1" presStyleIdx="3" presStyleCnt="4"/>
      <dgm:spPr/>
    </dgm:pt>
    <dgm:pt modelId="{892146DC-0E11-4C30-AEFB-0F71603090B1}" type="pres">
      <dgm:prSet presAssocID="{AA78EC22-F5E9-45B5-940B-B799E6E61369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642CBF5D-CA0B-4638-8568-FB30DBB5D9D6}" type="presOf" srcId="{AA78EC22-F5E9-45B5-940B-B799E6E61369}" destId="{892146DC-0E11-4C30-AEFB-0F71603090B1}" srcOrd="0" destOrd="0" presId="urn:microsoft.com/office/officeart/2008/layout/BendingPictureCaptionList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603F2D99-3870-4833-8086-50567EEEAA97}" srcId="{B96C04CE-3B69-428E-AACF-CEFD60768A58}" destId="{AA78EC22-F5E9-45B5-940B-B799E6E61369}" srcOrd="3" destOrd="0" parTransId="{060AD6A9-048D-4F4B-9E5C-C5F0C5DF26C0}" sibTransId="{0972447D-6E80-4402-9C6F-D9D34E2505DC}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  <dgm:cxn modelId="{A2927AF7-EECF-4F28-A483-685B098AE3A2}" type="presParOf" srcId="{632C62F3-6F30-474C-BDF9-43F20A1A93D0}" destId="{7D190045-D8A3-4101-88EE-FAEC8AF3BF72}" srcOrd="5" destOrd="0" presId="urn:microsoft.com/office/officeart/2008/layout/BendingPictureCaptionList"/>
    <dgm:cxn modelId="{491AAF23-2DC4-41AF-AEF7-72ACEE05C28D}" type="presParOf" srcId="{632C62F3-6F30-474C-BDF9-43F20A1A93D0}" destId="{43064201-BDF5-4522-ABDA-4EEE291EAD35}" srcOrd="6" destOrd="0" presId="urn:microsoft.com/office/officeart/2008/layout/BendingPictureCaptionList"/>
    <dgm:cxn modelId="{A7471BA4-0D65-44A9-BC1F-66EF5E9D6061}" type="presParOf" srcId="{43064201-BDF5-4522-ABDA-4EEE291EAD35}" destId="{9D154B6F-A098-4882-9CE2-7F1FA7B5017B}" srcOrd="0" destOrd="0" presId="urn:microsoft.com/office/officeart/2008/layout/BendingPictureCaptionList"/>
    <dgm:cxn modelId="{990337EB-D232-4F88-9293-97DB9B56B568}" type="presParOf" srcId="{43064201-BDF5-4522-ABDA-4EEE291EAD35}" destId="{892146DC-0E11-4C30-AEFB-0F71603090B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Ω</m:t>
                  </m:r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Choice>
      <mc:Fallback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Ω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Fallback>
    </mc:AlternateConten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Kτ</m:t>
                  </m:r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m:t>mNm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m:t>A</m:t>
                      </m:r>
                    </m:den>
                  </m:f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Choice>
      <mc:Fallback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Kτ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mNm/A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Fallback>
    </mc:AlternateConten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5.93×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kg</m:t>
                  </m:r>
                  <m: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 </m:t>
                  </m:r>
                  <m:sSup>
                    <m:sSupPr>
                      <m:ctrl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m:t>m</m:t>
                      </m:r>
                    </m:e>
                    <m:sup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m:t>2</m:t>
                      </m:r>
                    </m:sup>
                  </m:sSup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5.93×〖10〗^(−6)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kg m^2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m:t>kg</m:t>
                      </m:r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m:t> </m:t>
                      </m:r>
                      <m:sSup>
                        <m:sSupPr>
                          <m:ctrlP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j-lt"/>
                            </a:rPr>
                            <m:t>m</m:t>
                          </m:r>
                        </m:e>
                        <m:sup>
                          <m: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j-lt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m:t>s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(kg m^2)/s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i="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m:t>RPM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m:t>V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RPM/V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𝑡𝑜𝑟𝑞𝑢𝑒</m:t>
                      </m:r>
                    </m:num>
                    <m:den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</m:den>
                  </m:f>
                </m:oMath>
              </a14:m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Choice>
      <mc:Fallback xmlns="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:r>
                <a:rPr lang="en-CA" b="0" i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rPr>
                <a:t>𝑡𝑜𝑟𝑞𝑢𝑒/𝑓𝑟𝑖𝑐𝑡𝑖𝑜𝑛</a:t>
              </a: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Fallback>
    </mc:AlternateConten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blipFill>
          <a:blip xmlns:r="http://schemas.openxmlformats.org/officeDocument/2006/relationships" r:embed="rId3"/>
          <a:stretch>
            <a:fillRect r="-996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blipFill>
          <a:blip xmlns:r="http://schemas.openxmlformats.org/officeDocument/2006/relationships" r:embed="rId5"/>
          <a:stretch>
            <a:fillRect r="-1394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dgm:pt modelId="{E24A6779-B4E6-4CAB-B73C-161602F1C6A9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689A-6C6E-4140-B088-A38A681B96CF}">
      <dsp:nvSpPr>
        <dsp:cNvPr id="0" name=""/>
        <dsp:cNvSpPr/>
      </dsp:nvSpPr>
      <dsp:spPr>
        <a:xfrm>
          <a:off x="897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Requirements</a:t>
          </a:r>
        </a:p>
      </dsp:txBody>
      <dsp:txXfrm>
        <a:off x="897" y="0"/>
        <a:ext cx="2334112" cy="1626346"/>
      </dsp:txXfrm>
    </dsp:sp>
    <dsp:sp modelId="{E852D0E1-2356-45CF-BBB4-0DF4F132257D}">
      <dsp:nvSpPr>
        <dsp:cNvPr id="0" name=""/>
        <dsp:cNvSpPr/>
      </dsp:nvSpPr>
      <dsp:spPr>
        <a:xfrm>
          <a:off x="234309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Functioning Microcontroller</a:t>
          </a:r>
        </a:p>
      </dsp:txBody>
      <dsp:txXfrm>
        <a:off x="257440" y="1649610"/>
        <a:ext cx="1821028" cy="743485"/>
      </dsp:txXfrm>
    </dsp:sp>
    <dsp:sp modelId="{215B9FD6-EC16-470E-9EAE-05C96155CFED}">
      <dsp:nvSpPr>
        <dsp:cNvPr id="0" name=""/>
        <dsp:cNvSpPr/>
      </dsp:nvSpPr>
      <dsp:spPr>
        <a:xfrm>
          <a:off x="234309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PID Values Obtained</a:t>
          </a:r>
        </a:p>
      </dsp:txBody>
      <dsp:txXfrm>
        <a:off x="257440" y="2560856"/>
        <a:ext cx="1821028" cy="743485"/>
      </dsp:txXfrm>
    </dsp:sp>
    <dsp:sp modelId="{DC2B017C-E6CE-4C0C-A6FC-DDB8CAA2D587}">
      <dsp:nvSpPr>
        <dsp:cNvPr id="0" name=""/>
        <dsp:cNvSpPr/>
      </dsp:nvSpPr>
      <dsp:spPr>
        <a:xfrm>
          <a:off x="234309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Encoder Detects Position and Direction</a:t>
          </a:r>
        </a:p>
      </dsp:txBody>
      <dsp:txXfrm>
        <a:off x="257440" y="3472103"/>
        <a:ext cx="1821028" cy="743485"/>
      </dsp:txXfrm>
    </dsp:sp>
    <dsp:sp modelId="{2FB10C34-45D3-4ED8-AD67-8E497D7E334C}">
      <dsp:nvSpPr>
        <dsp:cNvPr id="0" name=""/>
        <dsp:cNvSpPr/>
      </dsp:nvSpPr>
      <dsp:spPr>
        <a:xfrm>
          <a:off x="234309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 Breadboards</a:t>
          </a:r>
        </a:p>
      </dsp:txBody>
      <dsp:txXfrm>
        <a:off x="257440" y="4383349"/>
        <a:ext cx="1821028" cy="743485"/>
      </dsp:txXfrm>
    </dsp:sp>
    <dsp:sp modelId="{4CC4D38E-CC29-4AF0-9FBF-541855F8E255}">
      <dsp:nvSpPr>
        <dsp:cNvPr id="0" name=""/>
        <dsp:cNvSpPr/>
      </dsp:nvSpPr>
      <dsp:spPr>
        <a:xfrm>
          <a:off x="2510069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Constraints</a:t>
          </a:r>
        </a:p>
      </dsp:txBody>
      <dsp:txXfrm>
        <a:off x="2510069" y="0"/>
        <a:ext cx="2334112" cy="1626346"/>
      </dsp:txXfrm>
    </dsp:sp>
    <dsp:sp modelId="{2932989A-2942-4EB0-B543-2B7E3A37C365}">
      <dsp:nvSpPr>
        <dsp:cNvPr id="0" name=""/>
        <dsp:cNvSpPr/>
      </dsp:nvSpPr>
      <dsp:spPr>
        <a:xfrm>
          <a:off x="2743480" y="1626810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Memory / Speed of Microcontroller</a:t>
          </a:r>
        </a:p>
      </dsp:txBody>
      <dsp:txXfrm>
        <a:off x="2774674" y="1658004"/>
        <a:ext cx="1804902" cy="1002652"/>
      </dsp:txXfrm>
    </dsp:sp>
    <dsp:sp modelId="{C2489B56-63D9-4910-9686-90F164D944AD}">
      <dsp:nvSpPr>
        <dsp:cNvPr id="0" name=""/>
        <dsp:cNvSpPr/>
      </dsp:nvSpPr>
      <dsp:spPr>
        <a:xfrm>
          <a:off x="2743480" y="2855702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Motor Current </a:t>
          </a:r>
          <a:br>
            <a:rPr lang="en-CA" sz="1600" kern="1200" dirty="0"/>
          </a:br>
          <a:r>
            <a:rPr lang="en-CA" sz="1600" kern="1200" dirty="0"/>
            <a:t>( &lt; 1A )</a:t>
          </a:r>
        </a:p>
      </dsp:txBody>
      <dsp:txXfrm>
        <a:off x="2774674" y="2886896"/>
        <a:ext cx="1804902" cy="1002652"/>
      </dsp:txXfrm>
    </dsp:sp>
    <dsp:sp modelId="{FD49741C-A66C-4A20-A164-3C0B48DEDECA}">
      <dsp:nvSpPr>
        <dsp:cNvPr id="0" name=""/>
        <dsp:cNvSpPr/>
      </dsp:nvSpPr>
      <dsp:spPr>
        <a:xfrm>
          <a:off x="2743480" y="4084594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Encoder Resolution </a:t>
          </a:r>
          <a:br>
            <a:rPr lang="en-CA" sz="1600" kern="1200" dirty="0"/>
          </a:br>
          <a:r>
            <a:rPr lang="en-CA" sz="1600" kern="1200" dirty="0"/>
            <a:t>( 400 pulses )</a:t>
          </a:r>
        </a:p>
      </dsp:txBody>
      <dsp:txXfrm>
        <a:off x="2774674" y="4115788"/>
        <a:ext cx="1804902" cy="1002652"/>
      </dsp:txXfrm>
    </dsp:sp>
    <dsp:sp modelId="{9B7DD1D8-E382-4A30-A099-92C26140ADAB}">
      <dsp:nvSpPr>
        <dsp:cNvPr id="0" name=""/>
        <dsp:cNvSpPr/>
      </dsp:nvSpPr>
      <dsp:spPr>
        <a:xfrm>
          <a:off x="5019240" y="0"/>
          <a:ext cx="2334112" cy="542115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Goals</a:t>
          </a:r>
        </a:p>
      </dsp:txBody>
      <dsp:txXfrm>
        <a:off x="5019240" y="0"/>
        <a:ext cx="2334112" cy="1626346"/>
      </dsp:txXfrm>
    </dsp:sp>
    <dsp:sp modelId="{E5A07861-B02B-4A44-8A64-5AFA2A4F00A9}">
      <dsp:nvSpPr>
        <dsp:cNvPr id="0" name=""/>
        <dsp:cNvSpPr/>
      </dsp:nvSpPr>
      <dsp:spPr>
        <a:xfrm>
          <a:off x="5252651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Rise Time </a:t>
          </a:r>
          <a:br>
            <a:rPr lang="en-CA" sz="1600" kern="1200" dirty="0"/>
          </a:br>
          <a:r>
            <a:rPr lang="en-CA" sz="1600" kern="1200" dirty="0"/>
            <a:t>( &lt; 0.017 s )</a:t>
          </a:r>
        </a:p>
      </dsp:txBody>
      <dsp:txXfrm>
        <a:off x="5275782" y="1649610"/>
        <a:ext cx="1821028" cy="743485"/>
      </dsp:txXfrm>
    </dsp:sp>
    <dsp:sp modelId="{63DD34CE-91A5-48B1-91B7-0F1EACA0AC73}">
      <dsp:nvSpPr>
        <dsp:cNvPr id="0" name=""/>
        <dsp:cNvSpPr/>
      </dsp:nvSpPr>
      <dsp:spPr>
        <a:xfrm>
          <a:off x="5252651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Overshoot</a:t>
          </a:r>
          <a:br>
            <a:rPr lang="en-CA" sz="1600" kern="1200" dirty="0"/>
          </a:br>
          <a:r>
            <a:rPr lang="en-CA" sz="1600" kern="1200" dirty="0"/>
            <a:t>( &lt; 10 % )</a:t>
          </a:r>
        </a:p>
      </dsp:txBody>
      <dsp:txXfrm>
        <a:off x="5275782" y="2560856"/>
        <a:ext cx="1821028" cy="743485"/>
      </dsp:txXfrm>
    </dsp:sp>
    <dsp:sp modelId="{31C0C30D-B578-4A8E-A44F-E60440A92347}">
      <dsp:nvSpPr>
        <dsp:cNvPr id="0" name=""/>
        <dsp:cNvSpPr/>
      </dsp:nvSpPr>
      <dsp:spPr>
        <a:xfrm>
          <a:off x="5252651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Simulink Model of Motor Within 5 % Error</a:t>
          </a:r>
        </a:p>
      </dsp:txBody>
      <dsp:txXfrm>
        <a:off x="5275782" y="3472103"/>
        <a:ext cx="1821028" cy="743485"/>
      </dsp:txXfrm>
    </dsp:sp>
    <dsp:sp modelId="{1449EDBC-922A-441F-8125-79EF11AB905E}">
      <dsp:nvSpPr>
        <dsp:cNvPr id="0" name=""/>
        <dsp:cNvSpPr/>
      </dsp:nvSpPr>
      <dsp:spPr>
        <a:xfrm>
          <a:off x="5252651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5275782" y="4383349"/>
        <a:ext cx="1821028" cy="743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3091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23853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Find Motor Parameters</a:t>
          </a:r>
        </a:p>
      </dsp:txBody>
      <dsp:txXfrm>
        <a:off x="223853" y="2358121"/>
        <a:ext cx="2183090" cy="686815"/>
      </dsp:txXfrm>
    </dsp:sp>
    <dsp:sp modelId="{68D6658D-B622-4BF6-B580-50E846C6802D}">
      <dsp:nvSpPr>
        <dsp:cNvPr id="0" name=""/>
        <dsp:cNvSpPr/>
      </dsp:nvSpPr>
      <dsp:spPr>
        <a:xfrm>
          <a:off x="2701293" y="592026"/>
          <a:ext cx="2452910" cy="196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2922055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Encoder PCB</a:t>
          </a:r>
        </a:p>
      </dsp:txBody>
      <dsp:txXfrm>
        <a:off x="2922055" y="2358121"/>
        <a:ext cx="2183090" cy="686815"/>
      </dsp:txXfrm>
    </dsp:sp>
    <dsp:sp modelId="{4E5FAC31-B890-4277-85D1-947011D7D9DC}">
      <dsp:nvSpPr>
        <dsp:cNvPr id="0" name=""/>
        <dsp:cNvSpPr/>
      </dsp:nvSpPr>
      <dsp:spPr>
        <a:xfrm>
          <a:off x="5399495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5620257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System Setup </a:t>
          </a:r>
        </a:p>
      </dsp:txBody>
      <dsp:txXfrm>
        <a:off x="5620257" y="2358121"/>
        <a:ext cx="2183090" cy="686815"/>
      </dsp:txXfrm>
    </dsp:sp>
    <dsp:sp modelId="{9D154B6F-A098-4882-9CE2-7F1FA7B5017B}">
      <dsp:nvSpPr>
        <dsp:cNvPr id="0" name=""/>
        <dsp:cNvSpPr/>
      </dsp:nvSpPr>
      <dsp:spPr>
        <a:xfrm>
          <a:off x="8097697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46DC-0E11-4C30-AEFB-0F71603090B1}">
      <dsp:nvSpPr>
        <dsp:cNvPr id="0" name=""/>
        <dsp:cNvSpPr/>
      </dsp:nvSpPr>
      <dsp:spPr>
        <a:xfrm>
          <a:off x="8318459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Controller Code</a:t>
          </a:r>
        </a:p>
      </dsp:txBody>
      <dsp:txXfrm>
        <a:off x="8318459" y="2358121"/>
        <a:ext cx="2183090" cy="68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779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R, L (8.4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m:t>Ω</m:t>
              </m:r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, 1.12mH)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sp:txBody>
      <dsp:txXfrm>
        <a:off x="779" y="28347"/>
        <a:ext cx="3038712" cy="1823227"/>
      </dsp:txXfrm>
    </dsp:sp>
    <dsp:sp modelId="{F3930B13-B5D1-4829-8708-BF4DCEAC3E2D}">
      <dsp:nvSpPr>
        <dsp:cNvPr id="0" name=""/>
        <dsp:cNvSpPr/>
      </dsp:nvSpPr>
      <dsp:spPr>
        <a:xfrm>
          <a:off x="3343363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baseline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Kτ</m:t>
              </m:r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( </a:t>
          </a:r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  <a:latin typeface="+mn-lt"/>
            </a:rPr>
            <a:t>23.54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mNm</m:t>
                  </m:r>
                </m:num>
                <m:den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A</m:t>
                  </m:r>
                </m:den>
              </m:f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i="0" kern="120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sp:txBody>
      <dsp:txXfrm>
        <a:off x="3343363" y="28347"/>
        <a:ext cx="3038712" cy="1823227"/>
      </dsp:txXfrm>
    </dsp:sp>
    <dsp:sp modelId="{686D6D57-8D0C-467D-BB36-7788E25AF702}">
      <dsp:nvSpPr>
        <dsp:cNvPr id="0" name=""/>
        <dsp:cNvSpPr/>
      </dsp:nvSpPr>
      <dsp:spPr>
        <a:xfrm>
          <a:off x="779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J (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m:t>5.93×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m:t>kg</m:t>
              </m:r>
              <m: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m:t> </m:t>
              </m:r>
              <m:sSup>
                <m:sSupPr>
                  <m:ctrl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</m:ctrlPr>
                </m:sSupPr>
                <m:e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m</m:t>
                  </m:r>
                </m:e>
                <m:sup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2</m:t>
                  </m:r>
                </m:sup>
              </m:sSup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sp:txBody>
      <dsp:txXfrm>
        <a:off x="779" y="2155446"/>
        <a:ext cx="3038712" cy="1823227"/>
      </dsp:txXfrm>
    </dsp:sp>
    <dsp:sp modelId="{4ECD233B-FC1C-4D3D-8D24-B52475A5929E}">
      <dsp:nvSpPr>
        <dsp:cNvPr id="0" name=""/>
        <dsp:cNvSpPr/>
      </dsp:nvSpPr>
      <dsp:spPr>
        <a:xfrm>
          <a:off x="3343363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Kv ( </a:t>
          </a:r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628.5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RPM</m:t>
                  </m:r>
                </m:num>
                <m:den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</a:rPr>
                    <m:t>V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sp:txBody>
      <dsp:txXfrm>
        <a:off x="3343363" y="2155446"/>
        <a:ext cx="3038712" cy="1823227"/>
      </dsp:txXfrm>
    </dsp:sp>
    <dsp:sp modelId="{5AEC93B1-7E91-49C3-8EF7-7A990D078A18}">
      <dsp:nvSpPr>
        <dsp:cNvPr id="0" name=""/>
        <dsp:cNvSpPr/>
      </dsp:nvSpPr>
      <dsp:spPr>
        <a:xfrm>
          <a:off x="32852" y="4282545"/>
          <a:ext cx="6317149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B ( 4.964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</a:rPr>
                    <m:t>kg</m:t>
                  </m:r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</a:rPr>
                    <m:t> </m:t>
                  </m:r>
                  <m:sSup>
                    <m:sSupPr>
                      <m:ctrlP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m:t>m</m:t>
                      </m:r>
                    </m:e>
                    <m:sup>
                      <m: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m:t>2</m:t>
                      </m:r>
                    </m:sup>
                  </m:sSup>
                </m:num>
                <m:den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</a:rPr>
                    <m:t>s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j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Kinetic friction from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𝑡𝑜𝑟𝑞𝑢𝑒</m:t>
                  </m:r>
                </m:num>
                <m:den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𝑓𝑟𝑖𝑐𝑡𝑖𝑜𝑛</m:t>
                  </m:r>
                </m:den>
              </m:f>
            </m:oMath>
          </a14:m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 at no load conditions</a:t>
          </a:r>
        </a:p>
      </dsp:txBody>
      <dsp:txXfrm>
        <a:off x="32852" y="4282545"/>
        <a:ext cx="6317149" cy="1823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FE71-7E7C-4D5E-A7A6-9590CB803237}" type="datetimeFigureOut">
              <a:rPr lang="en-CA" smtClean="0"/>
              <a:t>2018-03-05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A3282-18E4-4B29-A39E-B6DAE3D09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84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B40ED86-370A-4D7B-B980-5A48A3B0B403}"/>
              </a:ext>
            </a:extLst>
          </p:cNvPr>
          <p:cNvSpPr/>
          <p:nvPr userDrawn="1"/>
        </p:nvSpPr>
        <p:spPr bwMode="auto">
          <a:xfrm>
            <a:off x="3876031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01AA-363C-4BBF-A0C5-C7D5D0DAF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F79C-A028-476B-8293-02759FD4F7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C3759-F384-45C8-88F2-4A4EEAE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6304EF2-5F09-4E2E-9CFB-70CD25BC3215}"/>
              </a:ext>
            </a:extLst>
          </p:cNvPr>
          <p:cNvSpPr/>
          <p:nvPr userDrawn="1"/>
        </p:nvSpPr>
        <p:spPr bwMode="auto">
          <a:xfrm>
            <a:off x="-4858870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9033-CCF0-49F8-B889-90C87871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60" y="-107577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85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 cmpd="dbl"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 flipH="1">
            <a:off x="451513" y="746225"/>
            <a:ext cx="3259874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054" y="2127622"/>
            <a:ext cx="2494791" cy="3838381"/>
          </a:xfrm>
        </p:spPr>
        <p:txBody>
          <a:bodyPr vert="horz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9092"/>
            <a:ext cx="12192000" cy="1484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239058"/>
            <a:ext cx="10571998" cy="6833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4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69" r:id="rId5"/>
    <p:sldLayoutId id="2147483651" r:id="rId6"/>
    <p:sldLayoutId id="2147483652" r:id="rId7"/>
    <p:sldLayoutId id="2147483653" r:id="rId8"/>
    <p:sldLayoutId id="2147483670" r:id="rId9"/>
    <p:sldLayoutId id="2147483672" r:id="rId10"/>
    <p:sldLayoutId id="2147483654" r:id="rId11"/>
    <p:sldLayoutId id="2147483655" r:id="rId12"/>
    <p:sldLayoutId id="2147483656" r:id="rId13"/>
    <p:sldLayoutId id="2147483663" r:id="rId14"/>
    <p:sldLayoutId id="2147483657" r:id="rId15"/>
    <p:sldLayoutId id="2147483666" r:id="rId16"/>
    <p:sldLayoutId id="2147483661" r:id="rId17"/>
    <p:sldLayoutId id="2147483658" r:id="rId18"/>
    <p:sldLayoutId id="2147483659" r:id="rId19"/>
    <p:sldLayoutId id="2147483673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 ( Control )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F47689-9CB6-4BDF-BBAE-50E89A39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" y="1279659"/>
            <a:ext cx="12192000" cy="326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with PID Control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68F1CC-DC5A-47D7-9A7F-B3068412E5DA}"/>
              </a:ext>
            </a:extLst>
          </p:cNvPr>
          <p:cNvSpPr/>
          <p:nvPr/>
        </p:nvSpPr>
        <p:spPr>
          <a:xfrm>
            <a:off x="3881120" y="1092200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Maps PWM to Average Voltage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D39EEC-34BF-4133-A52D-6B009C66C5CC}"/>
              </a:ext>
            </a:extLst>
          </p:cNvPr>
          <p:cNvSpPr/>
          <p:nvPr/>
        </p:nvSpPr>
        <p:spPr>
          <a:xfrm>
            <a:off x="2143760" y="2910840"/>
            <a:ext cx="9144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Quantizes Angle to Encoder Resolution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FC01CC1-9984-4976-A843-64EA81F3BD37}"/>
              </a:ext>
            </a:extLst>
          </p:cNvPr>
          <p:cNvSpPr/>
          <p:nvPr/>
        </p:nvSpPr>
        <p:spPr>
          <a:xfrm>
            <a:off x="2011680" y="498460"/>
            <a:ext cx="1046480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PWM Value between </a:t>
            </a:r>
          </a:p>
          <a:p>
            <a:r>
              <a:rPr lang="en-CA" sz="1100" dirty="0"/>
              <a:t>0 - 255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0563B17-C845-46BE-9612-6D6EBECC205A}"/>
              </a:ext>
            </a:extLst>
          </p:cNvPr>
          <p:cNvSpPr/>
          <p:nvPr/>
        </p:nvSpPr>
        <p:spPr>
          <a:xfrm rot="16200000">
            <a:off x="2176348" y="855980"/>
            <a:ext cx="317500" cy="12141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E709057-CA74-45D9-8BD0-51895D2DDC4B}"/>
              </a:ext>
            </a:extLst>
          </p:cNvPr>
          <p:cNvSpPr/>
          <p:nvPr/>
        </p:nvSpPr>
        <p:spPr>
          <a:xfrm rot="16200000">
            <a:off x="8041640" y="-685799"/>
            <a:ext cx="317500" cy="46151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71A7C7B-F7B5-4B73-8E0A-405B99B3734E}"/>
              </a:ext>
            </a:extLst>
          </p:cNvPr>
          <p:cNvSpPr/>
          <p:nvPr/>
        </p:nvSpPr>
        <p:spPr>
          <a:xfrm>
            <a:off x="7961630" y="499403"/>
            <a:ext cx="80518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Motor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230795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Reading Position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D3465-A322-48D7-BDC6-A95041EB064A}"/>
              </a:ext>
            </a:extLst>
          </p:cNvPr>
          <p:cNvGrpSpPr/>
          <p:nvPr/>
        </p:nvGrpSpPr>
        <p:grpSpPr>
          <a:xfrm>
            <a:off x="1041723" y="2502076"/>
            <a:ext cx="2367022" cy="2422016"/>
            <a:chOff x="1279003" y="2215989"/>
            <a:chExt cx="2640957" cy="27023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E9DBD5-1794-4D91-8CE2-07899AD6F99C}"/>
                </a:ext>
              </a:extLst>
            </p:cNvPr>
            <p:cNvSpPr/>
            <p:nvPr/>
          </p:nvSpPr>
          <p:spPr>
            <a:xfrm>
              <a:off x="1279003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9498A2-C826-411F-9BA3-5E3ED8CB5959}"/>
                </a:ext>
              </a:extLst>
            </p:cNvPr>
            <p:cNvSpPr/>
            <p:nvPr/>
          </p:nvSpPr>
          <p:spPr>
            <a:xfrm>
              <a:off x="2843514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5D8F41-EDAD-4F30-AE03-962DC643BC91}"/>
                </a:ext>
              </a:extLst>
            </p:cNvPr>
            <p:cNvSpPr/>
            <p:nvPr/>
          </p:nvSpPr>
          <p:spPr>
            <a:xfrm>
              <a:off x="1279003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42748E-EE1C-4441-8FEC-569C61CDABBC}"/>
                </a:ext>
              </a:extLst>
            </p:cNvPr>
            <p:cNvSpPr/>
            <p:nvPr/>
          </p:nvSpPr>
          <p:spPr>
            <a:xfrm>
              <a:off x="2843514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10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A7381A-6170-4D4F-ACF5-4BABFB8FB517}"/>
                </a:ext>
              </a:extLst>
            </p:cNvPr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2605156" y="198398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84C855C4-97F8-429F-A2C1-67A3952A3BB3}"/>
                </a:ext>
              </a:extLst>
            </p:cNvPr>
            <p:cNvCxnSpPr>
              <a:stCxn id="9" idx="3"/>
              <a:endCxn id="8" idx="5"/>
            </p:cNvCxnSpPr>
            <p:nvPr/>
          </p:nvCxnSpPr>
          <p:spPr>
            <a:xfrm rot="5400000">
              <a:off x="2605157" y="436466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FF74C59F-AF79-4A4D-B6DB-D899F90C4E1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12582" y="3179996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EC32642A-9222-4DCE-84C8-843E62455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1304" y="3168647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CEB037F5-58FE-4E90-AEEA-376871B017AD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2599482" y="1440083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0D6C97EB-48DA-4947-AD0C-852A6CD6E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7260" y="2782391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4D22977-1F48-47C1-9156-EE38ADEEF0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79003" y="2814212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5C8FB28-C12A-450B-850E-C203958CA7A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93132" y="4129698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A5192-B01F-45ED-A970-10C8CC1BC0A7}"/>
              </a:ext>
            </a:extLst>
          </p:cNvPr>
          <p:cNvGrpSpPr/>
          <p:nvPr/>
        </p:nvGrpSpPr>
        <p:grpSpPr>
          <a:xfrm>
            <a:off x="961222" y="5704400"/>
            <a:ext cx="2965463" cy="967456"/>
            <a:chOff x="1128539" y="5808216"/>
            <a:chExt cx="2965463" cy="9674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5DC7EBD-B043-4BFC-B8E9-750CC3EB3086}"/>
                </a:ext>
              </a:extLst>
            </p:cNvPr>
            <p:cNvGrpSpPr/>
            <p:nvPr/>
          </p:nvGrpSpPr>
          <p:grpSpPr>
            <a:xfrm>
              <a:off x="2201542" y="5808216"/>
              <a:ext cx="1892460" cy="738664"/>
              <a:chOff x="534365" y="5666765"/>
              <a:chExt cx="1892460" cy="7386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B1D23E-175A-4561-9387-F3BA6AB3F3B2}"/>
                  </a:ext>
                </a:extLst>
              </p:cNvPr>
              <p:cNvSpPr txBox="1"/>
              <p:nvPr/>
            </p:nvSpPr>
            <p:spPr>
              <a:xfrm>
                <a:off x="719559" y="5666765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2">
                        <a:lumMod val="50000"/>
                      </a:schemeClr>
                    </a:solidFill>
                  </a:rPr>
                  <a:t>Increment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DA74BD-A2B3-4F42-A188-22C714B8B958}"/>
                  </a:ext>
                </a:extLst>
              </p:cNvPr>
              <p:cNvSpPr txBox="1"/>
              <p:nvPr/>
            </p:nvSpPr>
            <p:spPr>
              <a:xfrm>
                <a:off x="719559" y="6036097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  <a:t>Decrement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44672F6-B14B-4B48-BE99-5EDFB27B8219}"/>
                  </a:ext>
                </a:extLst>
              </p:cNvPr>
              <p:cNvCxnSpPr/>
              <p:nvPr/>
            </p:nvCxnSpPr>
            <p:spPr>
              <a:xfrm flipV="1">
                <a:off x="534365" y="6113808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AC82735-4ABF-4A4C-8155-6A10C8EAFC9C}"/>
                  </a:ext>
                </a:extLst>
              </p:cNvPr>
              <p:cNvCxnSpPr/>
              <p:nvPr/>
            </p:nvCxnSpPr>
            <p:spPr>
              <a:xfrm flipV="1">
                <a:off x="534365" y="5750153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EF2866-D24C-47E6-BD15-7CA673F8998D}"/>
                </a:ext>
              </a:extLst>
            </p:cNvPr>
            <p:cNvGrpSpPr/>
            <p:nvPr/>
          </p:nvGrpSpPr>
          <p:grpSpPr>
            <a:xfrm>
              <a:off x="1128539" y="5836545"/>
              <a:ext cx="849686" cy="939127"/>
              <a:chOff x="2732679" y="5567723"/>
              <a:chExt cx="1011837" cy="111834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819D732-3CD5-4023-A0CD-3CADE742C456}"/>
                  </a:ext>
                </a:extLst>
              </p:cNvPr>
              <p:cNvSpPr/>
              <p:nvPr/>
            </p:nvSpPr>
            <p:spPr>
              <a:xfrm>
                <a:off x="2770225" y="5567723"/>
                <a:ext cx="936747" cy="936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428B010-4F77-41D5-B1F5-7BD7B5CBBEEB}"/>
                  </a:ext>
                </a:extLst>
              </p:cNvPr>
              <p:cNvSpPr txBox="1"/>
              <p:nvPr/>
            </p:nvSpPr>
            <p:spPr>
              <a:xfrm>
                <a:off x="2732679" y="5769792"/>
                <a:ext cx="1011837" cy="916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State</a:t>
                </a:r>
              </a:p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&lt;A&gt; &lt;B&gt;</a:t>
                </a:r>
              </a:p>
              <a:p>
                <a:endParaRPr lang="en-CA" sz="2000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702207-ACD3-4B41-B98E-0BF45AD8C5B9}"/>
              </a:ext>
            </a:extLst>
          </p:cNvPr>
          <p:cNvGrpSpPr/>
          <p:nvPr/>
        </p:nvGrpSpPr>
        <p:grpSpPr>
          <a:xfrm>
            <a:off x="5401116" y="1966929"/>
            <a:ext cx="2549637" cy="4380999"/>
            <a:chOff x="5401116" y="1513619"/>
            <a:chExt cx="2813452" cy="4834309"/>
          </a:xfrm>
        </p:grpSpPr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AA26E86D-2EF2-422A-A58E-BF9DF6EC1341}"/>
                </a:ext>
              </a:extLst>
            </p:cNvPr>
            <p:cNvSpPr/>
            <p:nvPr/>
          </p:nvSpPr>
          <p:spPr>
            <a:xfrm>
              <a:off x="5625297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A Interrupt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48E58E6C-E52C-40A5-A6C9-230243BA2285}"/>
                </a:ext>
              </a:extLst>
            </p:cNvPr>
            <p:cNvSpPr/>
            <p:nvPr/>
          </p:nvSpPr>
          <p:spPr>
            <a:xfrm>
              <a:off x="5786539" y="2512943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0372DA51-9BF6-4902-B552-191F228CA2D2}"/>
                </a:ext>
              </a:extLst>
            </p:cNvPr>
            <p:cNvSpPr/>
            <p:nvPr/>
          </p:nvSpPr>
          <p:spPr>
            <a:xfrm>
              <a:off x="5729067" y="4626767"/>
              <a:ext cx="2120897" cy="594647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A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8036E457-A437-442A-85B5-35CDD4DB2ACF}"/>
                </a:ext>
              </a:extLst>
            </p:cNvPr>
            <p:cNvSpPr/>
            <p:nvPr/>
          </p:nvSpPr>
          <p:spPr>
            <a:xfrm>
              <a:off x="5401116" y="3559760"/>
              <a:ext cx="1325588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D35428C7-C2C9-4692-AEEF-81704C9AD3C8}"/>
                </a:ext>
              </a:extLst>
            </p:cNvPr>
            <p:cNvSpPr/>
            <p:nvPr/>
          </p:nvSpPr>
          <p:spPr>
            <a:xfrm>
              <a:off x="7038413" y="3559760"/>
              <a:ext cx="1176155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5" name="Flowchart: Terminator 74">
              <a:extLst>
                <a:ext uri="{FF2B5EF4-FFF2-40B4-BE49-F238E27FC236}">
                  <a16:creationId xmlns:a16="http://schemas.microsoft.com/office/drawing/2014/main" id="{62B65810-94BB-45B7-81BB-DDD32299EB2A}"/>
                </a:ext>
              </a:extLst>
            </p:cNvPr>
            <p:cNvSpPr/>
            <p:nvPr/>
          </p:nvSpPr>
          <p:spPr>
            <a:xfrm>
              <a:off x="5625295" y="566453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275745-5E96-4100-926B-543B177DD7D3}"/>
                </a:ext>
              </a:extLst>
            </p:cNvPr>
            <p:cNvCxnSpPr>
              <a:stCxn id="59" idx="2"/>
              <a:endCxn id="65" idx="0"/>
            </p:cNvCxnSpPr>
            <p:nvPr/>
          </p:nvCxnSpPr>
          <p:spPr>
            <a:xfrm flipH="1">
              <a:off x="6789516" y="2197011"/>
              <a:ext cx="1" cy="31593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5646838-B753-48DF-AEE4-279199B96E5A}"/>
                </a:ext>
              </a:extLst>
            </p:cNvPr>
            <p:cNvCxnSpPr>
              <a:cxnSpLocks/>
              <a:stCxn id="69" idx="2"/>
              <a:endCxn id="66" idx="0"/>
            </p:cNvCxnSpPr>
            <p:nvPr/>
          </p:nvCxnSpPr>
          <p:spPr>
            <a:xfrm rot="16200000" flipH="1">
              <a:off x="6096547" y="3933798"/>
              <a:ext cx="660332" cy="725604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6CC0906-0BDB-429B-A1DA-5E888968A41B}"/>
                </a:ext>
              </a:extLst>
            </p:cNvPr>
            <p:cNvCxnSpPr>
              <a:cxnSpLocks/>
              <a:stCxn id="70" idx="2"/>
              <a:endCxn id="66" idx="0"/>
            </p:cNvCxnSpPr>
            <p:nvPr/>
          </p:nvCxnSpPr>
          <p:spPr>
            <a:xfrm rot="5400000">
              <a:off x="6877838" y="3878113"/>
              <a:ext cx="660332" cy="83697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74136FC-986A-4657-852D-5F319AE3C9F9}"/>
                </a:ext>
              </a:extLst>
            </p:cNvPr>
            <p:cNvCxnSpPr>
              <a:cxnSpLocks/>
              <a:stCxn id="65" idx="1"/>
              <a:endCxn id="69" idx="0"/>
            </p:cNvCxnSpPr>
            <p:nvPr/>
          </p:nvCxnSpPr>
          <p:spPr>
            <a:xfrm rot="10800000" flipH="1" flipV="1">
              <a:off x="5786538" y="2925083"/>
              <a:ext cx="277372" cy="634677"/>
            </a:xfrm>
            <a:prstGeom prst="bentConnector4">
              <a:avLst>
                <a:gd name="adj1" fmla="val -90944"/>
                <a:gd name="adj2" fmla="val 5328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9B8A4E9-7CEE-4C04-84A4-19743810A54C}"/>
                </a:ext>
              </a:extLst>
            </p:cNvPr>
            <p:cNvCxnSpPr>
              <a:cxnSpLocks/>
              <a:stCxn id="65" idx="3"/>
              <a:endCxn id="70" idx="0"/>
            </p:cNvCxnSpPr>
            <p:nvPr/>
          </p:nvCxnSpPr>
          <p:spPr>
            <a:xfrm flipH="1">
              <a:off x="7626490" y="2925083"/>
              <a:ext cx="166002" cy="634677"/>
            </a:xfrm>
            <a:prstGeom prst="bentConnector4">
              <a:avLst>
                <a:gd name="adj1" fmla="val -151958"/>
                <a:gd name="adj2" fmla="val 57313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58608CE-BBA8-4A29-84CB-3F861FC0566E}"/>
                </a:ext>
              </a:extLst>
            </p:cNvPr>
            <p:cNvCxnSpPr>
              <a:stCxn id="66" idx="2"/>
              <a:endCxn id="75" idx="0"/>
            </p:cNvCxnSpPr>
            <p:nvPr/>
          </p:nvCxnSpPr>
          <p:spPr>
            <a:xfrm rot="5400000">
              <a:off x="6567955" y="5442975"/>
              <a:ext cx="443122" cy="1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B6B956D-FA46-4CAD-8385-61E973C361F8}"/>
              </a:ext>
            </a:extLst>
          </p:cNvPr>
          <p:cNvGrpSpPr/>
          <p:nvPr/>
        </p:nvGrpSpPr>
        <p:grpSpPr>
          <a:xfrm>
            <a:off x="8545824" y="1966929"/>
            <a:ext cx="2604455" cy="4367649"/>
            <a:chOff x="8531406" y="1513619"/>
            <a:chExt cx="2939829" cy="4820959"/>
          </a:xfrm>
        </p:grpSpPr>
        <p:sp>
          <p:nvSpPr>
            <p:cNvPr id="63" name="Flowchart: Terminator 62">
              <a:extLst>
                <a:ext uri="{FF2B5EF4-FFF2-40B4-BE49-F238E27FC236}">
                  <a16:creationId xmlns:a16="http://schemas.microsoft.com/office/drawing/2014/main" id="{591151A5-B14B-4392-BF52-5700539D1106}"/>
                </a:ext>
              </a:extLst>
            </p:cNvPr>
            <p:cNvSpPr/>
            <p:nvPr/>
          </p:nvSpPr>
          <p:spPr>
            <a:xfrm>
              <a:off x="8853583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B Interrupt</a:t>
              </a: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7EB336E0-2C83-47D4-99F9-1D496ACDB8EC}"/>
                </a:ext>
              </a:extLst>
            </p:cNvPr>
            <p:cNvSpPr/>
            <p:nvPr/>
          </p:nvSpPr>
          <p:spPr>
            <a:xfrm>
              <a:off x="9014106" y="3415897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5229356E-F30F-44F3-B78B-FE8701EA1B5C}"/>
                </a:ext>
              </a:extLst>
            </p:cNvPr>
            <p:cNvSpPr/>
            <p:nvPr/>
          </p:nvSpPr>
          <p:spPr>
            <a:xfrm>
              <a:off x="8960324" y="2531129"/>
              <a:ext cx="2112380" cy="556136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B</a:t>
              </a:r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32741014-7260-4104-9438-AFC2BBC230BD}"/>
                </a:ext>
              </a:extLst>
            </p:cNvPr>
            <p:cNvSpPr/>
            <p:nvPr/>
          </p:nvSpPr>
          <p:spPr>
            <a:xfrm>
              <a:off x="8531406" y="4491800"/>
              <a:ext cx="1357031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37969F89-99FF-4F03-B091-A1B282428AD4}"/>
                </a:ext>
              </a:extLst>
            </p:cNvPr>
            <p:cNvSpPr/>
            <p:nvPr/>
          </p:nvSpPr>
          <p:spPr>
            <a:xfrm>
              <a:off x="10231491" y="4491800"/>
              <a:ext cx="1239744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3083D7D1-824F-4E26-BD0C-7716B4B8C9F7}"/>
                </a:ext>
              </a:extLst>
            </p:cNvPr>
            <p:cNvSpPr/>
            <p:nvPr/>
          </p:nvSpPr>
          <p:spPr>
            <a:xfrm>
              <a:off x="8858082" y="565118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5C7A6BF-FA6D-4B39-BB22-116C998F4C8F}"/>
                </a:ext>
              </a:extLst>
            </p:cNvPr>
            <p:cNvCxnSpPr>
              <a:stCxn id="63" idx="2"/>
              <a:endCxn id="67" idx="0"/>
            </p:cNvCxnSpPr>
            <p:nvPr/>
          </p:nvCxnSpPr>
          <p:spPr>
            <a:xfrm rot="5400000">
              <a:off x="9850100" y="2363426"/>
              <a:ext cx="334118" cy="128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F1C85E4-2960-440B-B1AF-36BF9502603A}"/>
                </a:ext>
              </a:extLst>
            </p:cNvPr>
            <p:cNvCxnSpPr>
              <a:stCxn id="67" idx="2"/>
              <a:endCxn id="64" idx="0"/>
            </p:cNvCxnSpPr>
            <p:nvPr/>
          </p:nvCxnSpPr>
          <p:spPr>
            <a:xfrm rot="16200000" flipH="1">
              <a:off x="9852482" y="3251296"/>
              <a:ext cx="328632" cy="56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5B7EC84B-7306-4A8A-8D1E-F7B351108512}"/>
                </a:ext>
              </a:extLst>
            </p:cNvPr>
            <p:cNvCxnSpPr>
              <a:cxnSpLocks/>
              <a:stCxn id="64" idx="1"/>
              <a:endCxn id="73" idx="0"/>
            </p:cNvCxnSpPr>
            <p:nvPr/>
          </p:nvCxnSpPr>
          <p:spPr>
            <a:xfrm rot="10800000" flipH="1" flipV="1">
              <a:off x="9014105" y="3828037"/>
              <a:ext cx="195816" cy="663763"/>
            </a:xfrm>
            <a:prstGeom prst="bentConnector4">
              <a:avLst>
                <a:gd name="adj1" fmla="val -131775"/>
                <a:gd name="adj2" fmla="val 5794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7BDCDDE-AD92-4839-A8A7-D060E370A8CE}"/>
                </a:ext>
              </a:extLst>
            </p:cNvPr>
            <p:cNvCxnSpPr>
              <a:cxnSpLocks/>
              <a:stCxn id="64" idx="3"/>
              <a:endCxn id="74" idx="0"/>
            </p:cNvCxnSpPr>
            <p:nvPr/>
          </p:nvCxnSpPr>
          <p:spPr>
            <a:xfrm flipH="1">
              <a:off x="10851363" y="3828037"/>
              <a:ext cx="168697" cy="663763"/>
            </a:xfrm>
            <a:prstGeom prst="bentConnector4">
              <a:avLst>
                <a:gd name="adj1" fmla="val -152959"/>
                <a:gd name="adj2" fmla="val 64685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F2479B6B-CEB5-4B79-A3FB-5CC12FA4586D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rot="16200000" flipH="1">
              <a:off x="9239756" y="4868641"/>
              <a:ext cx="752711" cy="81238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F1E971AB-2C8D-4D1A-A71B-9BAE80403162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 rot="5400000">
              <a:off x="10060478" y="4860301"/>
              <a:ext cx="752711" cy="82906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9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92" y="-264494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Initial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76487"/>
                  </p:ext>
                </p:extLst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04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04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76487"/>
                  </p:ext>
                </p:extLst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7" t="-1639" r="-3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17" t="-1639" r="-2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247" t="-1639" r="-1028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9" t="-1639" r="-223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DF8F84D-BD66-4C37-A961-6D34E3C222F2}"/>
              </a:ext>
            </a:extLst>
          </p:cNvPr>
          <p:cNvSpPr txBox="1"/>
          <p:nvPr/>
        </p:nvSpPr>
        <p:spPr>
          <a:xfrm>
            <a:off x="1036707" y="1822954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Aim for fastest rise time and smallest overshoot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Ensure system is stable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F8BC6F-DA05-4282-8478-51B8A022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9392" y="948459"/>
            <a:ext cx="6052016" cy="3773233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FC0F294-E712-47AD-9314-FF5F89673AC4}"/>
              </a:ext>
            </a:extLst>
          </p:cNvPr>
          <p:cNvSpPr/>
          <p:nvPr/>
        </p:nvSpPr>
        <p:spPr>
          <a:xfrm>
            <a:off x="0" y="0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7">
            <a:extLst>
              <a:ext uri="{FF2B5EF4-FFF2-40B4-BE49-F238E27FC236}">
                <a16:creationId xmlns:a16="http://schemas.microsoft.com/office/drawing/2014/main" id="{D6BACC4A-67D9-4496-8DF3-70819BEF7AC4}"/>
              </a:ext>
            </a:extLst>
          </p:cNvPr>
          <p:cNvSpPr/>
          <p:nvPr/>
        </p:nvSpPr>
        <p:spPr>
          <a:xfrm flipV="1">
            <a:off x="0" y="6274641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FE2F913-9332-469B-999A-B1DDF3F89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15728"/>
              </p:ext>
            </p:extLst>
          </p:nvPr>
        </p:nvGraphicFramePr>
        <p:xfrm>
          <a:off x="998945" y="3524667"/>
          <a:ext cx="2905500" cy="211406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02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P, I Control</a:t>
            </a:r>
          </a:p>
        </p:txBody>
      </p:sp>
    </p:spTree>
    <p:extLst>
      <p:ext uri="{BB962C8B-B14F-4D97-AF65-F5344CB8AC3E}">
        <p14:creationId xmlns:p14="http://schemas.microsoft.com/office/powerpoint/2010/main" val="16559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D Control</a:t>
            </a:r>
          </a:p>
        </p:txBody>
      </p:sp>
    </p:spTree>
    <p:extLst>
      <p:ext uri="{BB962C8B-B14F-4D97-AF65-F5344CB8AC3E}">
        <p14:creationId xmlns:p14="http://schemas.microsoft.com/office/powerpoint/2010/main" val="363758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9" y="478722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B6768-CE10-465A-A654-743428C3E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37770"/>
              </p:ext>
            </p:extLst>
          </p:nvPr>
        </p:nvGraphicFramePr>
        <p:xfrm>
          <a:off x="1087590" y="2552514"/>
          <a:ext cx="2905500" cy="21750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8446CF-D977-4DBC-B169-205572215A36}"/>
              </a:ext>
            </a:extLst>
          </p:cNvPr>
          <p:cNvSpPr txBox="1"/>
          <p:nvPr/>
        </p:nvSpPr>
        <p:spPr>
          <a:xfrm>
            <a:off x="5454932" y="2872740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INSERT CL TUNED RESPONSE HERE</a:t>
            </a:r>
          </a:p>
        </p:txBody>
      </p:sp>
    </p:spTree>
    <p:extLst>
      <p:ext uri="{BB962C8B-B14F-4D97-AF65-F5344CB8AC3E}">
        <p14:creationId xmlns:p14="http://schemas.microsoft.com/office/powerpoint/2010/main" val="4208309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3E114-E999-4E83-A3D9-799B0F16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2D93DF9-65FD-4BA9-86E0-60972030EAF2}"/>
              </a:ext>
            </a:extLst>
          </p:cNvPr>
          <p:cNvSpPr/>
          <p:nvPr/>
        </p:nvSpPr>
        <p:spPr>
          <a:xfrm>
            <a:off x="723153" y="735106"/>
            <a:ext cx="1075765" cy="5384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DE6BA-3EC2-425A-B346-B1B249485DE7}"/>
              </a:ext>
            </a:extLst>
          </p:cNvPr>
          <p:cNvSpPr txBox="1"/>
          <p:nvPr/>
        </p:nvSpPr>
        <p:spPr>
          <a:xfrm>
            <a:off x="3565003" y="3183038"/>
            <a:ext cx="557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INSERT IMAGE OF CAD MODEL FOR SYSTEM</a:t>
            </a:r>
          </a:p>
        </p:txBody>
      </p:sp>
    </p:spTree>
    <p:extLst>
      <p:ext uri="{BB962C8B-B14F-4D97-AF65-F5344CB8AC3E}">
        <p14:creationId xmlns:p14="http://schemas.microsoft.com/office/powerpoint/2010/main" val="348420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51B-FCC3-4788-8E5A-89218C84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DEB8B-ED7A-47DF-9A1B-D244903D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4" b="94299" l="3179" r="97001">
                        <a14:foregroundMark x1="9118" y1="9350" x2="5588" y2="44656"/>
                        <a14:foregroundMark x1="4343" y1="86764" x2="9778" y2="90308"/>
                        <a14:foregroundMark x1="9778" y1="90308" x2="26095" y2="85519"/>
                        <a14:foregroundMark x1="26095" y1="85519" x2="59361" y2="94638"/>
                        <a14:foregroundMark x1="88935" y1="94219" x2="93701" y2="89852"/>
                        <a14:foregroundMark x1="93701" y1="89852" x2="95991" y2="76900"/>
                        <a14:foregroundMark x1="92761" y1="21530" x2="92606" y2="19051"/>
                        <a14:foregroundMark x1="91712" y1="16382" x2="11638" y2="12201"/>
                        <a14:foregroundMark x1="11638" y1="12201" x2="10798" y2="12543"/>
                        <a14:foregroundMark x1="5279" y1="91448" x2="11638" y2="30331"/>
                        <a14:foregroundMark x1="3299" y1="89282" x2="8278" y2="93387"/>
                        <a14:foregroundMark x1="21656" y1="91790" x2="30414" y2="90764"/>
                        <a14:foregroundMark x1="30414" y1="90764" x2="32633" y2="91106"/>
                        <a14:foregroundMark x1="39592" y1="92132" x2="30174" y2="89852"/>
                        <a14:foregroundMark x1="55249" y1="85747" x2="74625" y2="89510"/>
                        <a14:foregroundMark x1="74625" y1="89510" x2="86623" y2="87001"/>
                        <a14:foregroundMark x1="86143" y1="83352" x2="89022" y2="59407"/>
                        <a14:foregroundMark x1="94613" y1="77321" x2="94841" y2="80730"/>
                        <a14:foregroundMark x1="93881" y1="66363" x2="94330" y2="73080"/>
                        <a14:foregroundMark x1="94841" y1="80730" x2="94841" y2="80730"/>
                        <a14:foregroundMark x1="95081" y1="85177" x2="97001" y2="94299"/>
                        <a14:foregroundMark x1="3479" y1="89852" x2="7499" y2="94299"/>
                        <a14:backgroundMark x1="1320" y1="84265" x2="2639" y2="76625"/>
                        <a14:backgroundMark x1="2460" y1="87001" x2="4019" y2="64766"/>
                        <a14:backgroundMark x1="2999" y1="71950" x2="2340" y2="68529"/>
                        <a14:backgroundMark x1="61968" y1="98290" x2="78464" y2="97491"/>
                        <a14:backgroundMark x1="78464" y1="97491" x2="86443" y2="97834"/>
                        <a14:backgroundMark x1="86443" y1="97834" x2="87103" y2="97491"/>
                        <a14:backgroundMark x1="3779" y1="63854" x2="5159" y2="47092"/>
                        <a14:backgroundMark x1="3479" y1="64652" x2="1800" y2="86317"/>
                        <a14:backgroundMark x1="63527" y1="95895" x2="60768" y2="96237"/>
                        <a14:backgroundMark x1="59508" y1="95895" x2="60168" y2="96009"/>
                        <a14:backgroundMark x1="59028" y1="95667" x2="60108" y2="95553"/>
                        <a14:backgroundMark x1="96521" y1="76283" x2="95621" y2="59977"/>
                        <a14:backgroundMark x1="95321" y1="57241" x2="92981" y2="29761"/>
                        <a14:backgroundMark x1="93701" y1="33979" x2="92382" y2="19384"/>
                        <a14:backgroundMark x1="92382" y1="19384" x2="93281" y2="13341"/>
                        <a14:backgroundMark x1="92981" y1="22463" x2="92262" y2="15051"/>
                        <a14:backgroundMark x1="92202" y1="16306" x2="92621" y2="19042"/>
                        <a14:backgroundMark x1="95141" y1="53934" x2="95381" y2="57013"/>
                        <a14:backgroundMark x1="96161" y1="72520" x2="96521" y2="76739"/>
                        <a14:backgroundMark x1="93341" y1="31471" x2="94061" y2="33637"/>
                        <a14:backgroundMark x1="5399" y1="45268" x2="5519" y2="41505"/>
                        <a14:backgroundMark x1="87163" y1="95439" x2="87942" y2="95553"/>
                        <a14:backgroundMark x1="87702" y1="95211" x2="88482" y2="954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894" y="1813771"/>
            <a:ext cx="3886206" cy="2044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6DEAD-198D-4478-B200-E105A358D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80" y="781031"/>
            <a:ext cx="7630290" cy="407699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EA25EB-3FCD-4021-B235-FEBDD8B3D4D6}"/>
              </a:ext>
            </a:extLst>
          </p:cNvPr>
          <p:cNvSpPr/>
          <p:nvPr/>
        </p:nvSpPr>
        <p:spPr>
          <a:xfrm>
            <a:off x="4968369" y="781031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Input Pins from Encoder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ABDC19-377B-4692-8056-EC1DD89A5EE1}"/>
              </a:ext>
            </a:extLst>
          </p:cNvPr>
          <p:cNvSpPr/>
          <p:nvPr/>
        </p:nvSpPr>
        <p:spPr>
          <a:xfrm>
            <a:off x="7827139" y="2362018"/>
            <a:ext cx="723771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Extra 5V Pins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FF9810-B1B8-49E4-8A08-7F0FA4F39140}"/>
              </a:ext>
            </a:extLst>
          </p:cNvPr>
          <p:cNvSpPr/>
          <p:nvPr/>
        </p:nvSpPr>
        <p:spPr>
          <a:xfrm rot="10800000">
            <a:off x="9304149" y="5182635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1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7EE2F6B-1440-4FB2-BBAB-D148A60565DB}"/>
              </a:ext>
            </a:extLst>
          </p:cNvPr>
          <p:cNvSpPr/>
          <p:nvPr/>
        </p:nvSpPr>
        <p:spPr>
          <a:xfrm rot="10800000">
            <a:off x="5531043" y="5172978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1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8C690D3-E5F2-4C47-9971-E9A3A0C3D15E}"/>
              </a:ext>
            </a:extLst>
          </p:cNvPr>
          <p:cNvSpPr/>
          <p:nvPr/>
        </p:nvSpPr>
        <p:spPr>
          <a:xfrm rot="5400000">
            <a:off x="5952673" y="3133273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311A98-0E7D-4215-B2A5-F5FD80761297}"/>
              </a:ext>
            </a:extLst>
          </p:cNvPr>
          <p:cNvSpPr/>
          <p:nvPr/>
        </p:nvSpPr>
        <p:spPr>
          <a:xfrm rot="5400000">
            <a:off x="9734765" y="3165907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C82902B-EF09-4A41-904E-6FC742748BCA}"/>
              </a:ext>
            </a:extLst>
          </p:cNvPr>
          <p:cNvSpPr/>
          <p:nvPr/>
        </p:nvSpPr>
        <p:spPr>
          <a:xfrm>
            <a:off x="8976489" y="426538"/>
            <a:ext cx="72377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Current Driver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A9B33E8-D7C6-45CD-8C1D-41611779E50D}"/>
              </a:ext>
            </a:extLst>
          </p:cNvPr>
          <p:cNvSpPr/>
          <p:nvPr/>
        </p:nvSpPr>
        <p:spPr>
          <a:xfrm>
            <a:off x="10456427" y="2452231"/>
            <a:ext cx="836413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12V Input Pins</a:t>
            </a:r>
          </a:p>
        </p:txBody>
      </p:sp>
    </p:spTree>
    <p:extLst>
      <p:ext uri="{BB962C8B-B14F-4D97-AF65-F5344CB8AC3E}">
        <p14:creationId xmlns:p14="http://schemas.microsoft.com/office/powerpoint/2010/main" val="294826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DA92-FFF6-4348-ABD8-176B9FE60A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0479" y="2774203"/>
            <a:ext cx="2724061" cy="2884617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Map desired laser path to list of coordinates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Inverse kinematics are applied to obtain angles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Angles are converted to encoder positions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Time vector is generated based on length of each line segment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56BAC24-078B-4061-A751-B1B35EE01326}"/>
              </a:ext>
            </a:extLst>
          </p:cNvPr>
          <p:cNvSpPr/>
          <p:nvPr/>
        </p:nvSpPr>
        <p:spPr>
          <a:xfrm>
            <a:off x="601010" y="705584"/>
            <a:ext cx="2905199" cy="1651761"/>
          </a:xfrm>
          <a:custGeom>
            <a:avLst/>
            <a:gdLst>
              <a:gd name="connsiteX0" fmla="*/ 0 w 3548063"/>
              <a:gd name="connsiteY0" fmla="*/ 0 h 1428376"/>
              <a:gd name="connsiteX1" fmla="*/ 591344 w 3548063"/>
              <a:gd name="connsiteY1" fmla="*/ 0 h 1428376"/>
              <a:gd name="connsiteX2" fmla="*/ 591344 w 3548063"/>
              <a:gd name="connsiteY2" fmla="*/ 0 h 1428376"/>
              <a:gd name="connsiteX3" fmla="*/ 1478360 w 3548063"/>
              <a:gd name="connsiteY3" fmla="*/ 0 h 1428376"/>
              <a:gd name="connsiteX4" fmla="*/ 3548063 w 3548063"/>
              <a:gd name="connsiteY4" fmla="*/ 0 h 1428376"/>
              <a:gd name="connsiteX5" fmla="*/ 3548063 w 3548063"/>
              <a:gd name="connsiteY5" fmla="*/ 833219 h 1428376"/>
              <a:gd name="connsiteX6" fmla="*/ 3548063 w 3548063"/>
              <a:gd name="connsiteY6" fmla="*/ 833219 h 1428376"/>
              <a:gd name="connsiteX7" fmla="*/ 3548063 w 3548063"/>
              <a:gd name="connsiteY7" fmla="*/ 1190313 h 1428376"/>
              <a:gd name="connsiteX8" fmla="*/ 3548063 w 3548063"/>
              <a:gd name="connsiteY8" fmla="*/ 1428376 h 1428376"/>
              <a:gd name="connsiteX9" fmla="*/ 1478360 w 3548063"/>
              <a:gd name="connsiteY9" fmla="*/ 1428376 h 1428376"/>
              <a:gd name="connsiteX10" fmla="*/ 1034864 w 3548063"/>
              <a:gd name="connsiteY10" fmla="*/ 1606923 h 1428376"/>
              <a:gd name="connsiteX11" fmla="*/ 591344 w 3548063"/>
              <a:gd name="connsiteY11" fmla="*/ 1428376 h 1428376"/>
              <a:gd name="connsiteX12" fmla="*/ 0 w 3548063"/>
              <a:gd name="connsiteY12" fmla="*/ 1428376 h 1428376"/>
              <a:gd name="connsiteX13" fmla="*/ 0 w 3548063"/>
              <a:gd name="connsiteY13" fmla="*/ 1190313 h 1428376"/>
              <a:gd name="connsiteX14" fmla="*/ 0 w 3548063"/>
              <a:gd name="connsiteY14" fmla="*/ 833219 h 1428376"/>
              <a:gd name="connsiteX15" fmla="*/ 0 w 3548063"/>
              <a:gd name="connsiteY15" fmla="*/ 833219 h 1428376"/>
              <a:gd name="connsiteX16" fmla="*/ 0 w 3548063"/>
              <a:gd name="connsiteY16" fmla="*/ 0 h 1428376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591344 w 3548063"/>
              <a:gd name="connsiteY11" fmla="*/ 1428376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818450 w 3548063"/>
              <a:gd name="connsiteY11" fmla="*/ 1422400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48063" h="1606923">
                <a:moveTo>
                  <a:pt x="0" y="0"/>
                </a:moveTo>
                <a:lnTo>
                  <a:pt x="591344" y="0"/>
                </a:lnTo>
                <a:lnTo>
                  <a:pt x="591344" y="0"/>
                </a:lnTo>
                <a:lnTo>
                  <a:pt x="1478360" y="0"/>
                </a:lnTo>
                <a:lnTo>
                  <a:pt x="3548063" y="0"/>
                </a:lnTo>
                <a:lnTo>
                  <a:pt x="3548063" y="833219"/>
                </a:lnTo>
                <a:lnTo>
                  <a:pt x="3548063" y="833219"/>
                </a:lnTo>
                <a:lnTo>
                  <a:pt x="3548063" y="1190313"/>
                </a:lnTo>
                <a:lnTo>
                  <a:pt x="3548063" y="1428376"/>
                </a:lnTo>
                <a:lnTo>
                  <a:pt x="1275160" y="1422399"/>
                </a:lnTo>
                <a:lnTo>
                  <a:pt x="1034864" y="1606923"/>
                </a:lnTo>
                <a:lnTo>
                  <a:pt x="818450" y="1422400"/>
                </a:lnTo>
                <a:lnTo>
                  <a:pt x="0" y="1428376"/>
                </a:lnTo>
                <a:lnTo>
                  <a:pt x="0" y="1190313"/>
                </a:lnTo>
                <a:lnTo>
                  <a:pt x="0" y="833219"/>
                </a:lnTo>
                <a:lnTo>
                  <a:pt x="0" y="8332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D30C0-F0B3-45D0-B273-F78EE6DF40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7294" y="738095"/>
            <a:ext cx="3548063" cy="1395505"/>
          </a:xfrm>
        </p:spPr>
        <p:txBody>
          <a:bodyPr anchor="ctr"/>
          <a:lstStyle/>
          <a:p>
            <a:r>
              <a:rPr lang="en-CA" sz="3200" dirty="0">
                <a:solidFill>
                  <a:schemeClr val="tx1"/>
                </a:solidFill>
              </a:rPr>
              <a:t> Mapping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D8596-FB30-4382-8395-A85C33DEECF5}"/>
              </a:ext>
            </a:extLst>
          </p:cNvPr>
          <p:cNvGrpSpPr/>
          <p:nvPr/>
        </p:nvGrpSpPr>
        <p:grpSpPr>
          <a:xfrm>
            <a:off x="4062654" y="459516"/>
            <a:ext cx="2409764" cy="2435200"/>
            <a:chOff x="5332754" y="857984"/>
            <a:chExt cx="2409764" cy="2435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8D7456-7A96-42E0-B6CA-4FCA17BE3B85}"/>
                </a:ext>
              </a:extLst>
            </p:cNvPr>
            <p:cNvGrpSpPr/>
            <p:nvPr/>
          </p:nvGrpSpPr>
          <p:grpSpPr>
            <a:xfrm>
              <a:off x="5332754" y="857984"/>
              <a:ext cx="2409764" cy="2435200"/>
              <a:chOff x="5180354" y="705584"/>
              <a:chExt cx="2409764" cy="2435200"/>
            </a:xfrm>
          </p:grpSpPr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804D547A-CE1B-41C1-B9A9-BE2E461ADAFA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7B06032-6965-4D2D-A353-0D5BB5C08B96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45B2E3-47AC-4F97-AE5B-8455EDF80821}"/>
                </a:ext>
              </a:extLst>
            </p:cNvPr>
            <p:cNvCxnSpPr/>
            <p:nvPr/>
          </p:nvCxnSpPr>
          <p:spPr>
            <a:xfrm>
              <a:off x="6075082" y="1588247"/>
              <a:ext cx="1117600" cy="697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85878D-D067-413A-A543-14A14031B945}"/>
              </a:ext>
            </a:extLst>
          </p:cNvPr>
          <p:cNvGrpSpPr/>
          <p:nvPr/>
        </p:nvGrpSpPr>
        <p:grpSpPr>
          <a:xfrm>
            <a:off x="6961887" y="490618"/>
            <a:ext cx="2409764" cy="2435200"/>
            <a:chOff x="5180354" y="705584"/>
            <a:chExt cx="2409764" cy="24352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67CECA-1B53-431F-A8D8-7C13D48AE089}"/>
                </a:ext>
              </a:extLst>
            </p:cNvPr>
            <p:cNvGrpSpPr/>
            <p:nvPr/>
          </p:nvGrpSpPr>
          <p:grpSpPr>
            <a:xfrm>
              <a:off x="5180354" y="705584"/>
              <a:ext cx="2409764" cy="2435200"/>
              <a:chOff x="5180354" y="705584"/>
              <a:chExt cx="2409764" cy="24352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830A8-B715-48A5-AFC7-72E67BBB5FB2}"/>
                  </a:ext>
                </a:extLst>
              </p:cNvPr>
              <p:cNvGrpSpPr/>
              <p:nvPr/>
            </p:nvGrpSpPr>
            <p:grpSpPr>
              <a:xfrm>
                <a:off x="5180354" y="705584"/>
                <a:ext cx="2409764" cy="2435200"/>
                <a:chOff x="5180354" y="705584"/>
                <a:chExt cx="2409764" cy="24352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BCCCA59-5A38-42A8-BF55-F0CC197A98DC}"/>
                    </a:ext>
                  </a:extLst>
                </p:cNvPr>
                <p:cNvGrpSpPr/>
                <p:nvPr/>
              </p:nvGrpSpPr>
              <p:grpSpPr>
                <a:xfrm>
                  <a:off x="5180354" y="705584"/>
                  <a:ext cx="2409764" cy="2435200"/>
                  <a:chOff x="5180354" y="705584"/>
                  <a:chExt cx="2409764" cy="24352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B46C038D-AA0D-4420-92D7-0DF1F54FBA6E}"/>
                      </a:ext>
                    </a:extLst>
                  </p:cNvPr>
                  <p:cNvSpPr/>
                  <p:nvPr/>
                </p:nvSpPr>
                <p:spPr>
                  <a:xfrm>
                    <a:off x="5180354" y="705584"/>
                    <a:ext cx="2409764" cy="2435200"/>
                  </a:xfrm>
                  <a:prstGeom prst="flowChartAlternateProcess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E4EFCF38-8F03-411B-A7E0-476D2ADE6F19}"/>
                      </a:ext>
                    </a:extLst>
                  </p:cNvPr>
                  <p:cNvSpPr/>
                  <p:nvPr/>
                </p:nvSpPr>
                <p:spPr>
                  <a:xfrm>
                    <a:off x="5266638" y="777196"/>
                    <a:ext cx="2245319" cy="2291976"/>
                  </a:xfrm>
                  <a:prstGeom prst="flowChartAlternateProcess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DEAD424-F875-42E1-A083-E9E5EC5C7055}"/>
                    </a:ext>
                  </a:extLst>
                </p:cNvPr>
                <p:cNvCxnSpPr/>
                <p:nvPr/>
              </p:nvCxnSpPr>
              <p:spPr>
                <a:xfrm>
                  <a:off x="5528235" y="1906494"/>
                  <a:ext cx="1739153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DD0D9B6-149A-4C4C-9711-8A609060A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976" y="1115881"/>
                  <a:ext cx="0" cy="165832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0099A8C-CDC1-4E80-B153-D91B7CF6B1BA}"/>
                    </a:ext>
                  </a:extLst>
                </p:cNvPr>
                <p:cNvCxnSpPr/>
                <p:nvPr/>
              </p:nvCxnSpPr>
              <p:spPr>
                <a:xfrm>
                  <a:off x="5922682" y="1435847"/>
                  <a:ext cx="1117600" cy="6977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Multiplication Sign 31">
                <a:extLst>
                  <a:ext uri="{FF2B5EF4-FFF2-40B4-BE49-F238E27FC236}">
                    <a16:creationId xmlns:a16="http://schemas.microsoft.com/office/drawing/2014/main" id="{DC114101-6734-4733-B9F6-DCF96F2492A7}"/>
                  </a:ext>
                </a:extLst>
              </p:cNvPr>
              <p:cNvSpPr/>
              <p:nvPr/>
            </p:nvSpPr>
            <p:spPr>
              <a:xfrm>
                <a:off x="5734656" y="1284835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Multiplication Sign 32">
                <a:extLst>
                  <a:ext uri="{FF2B5EF4-FFF2-40B4-BE49-F238E27FC236}">
                    <a16:creationId xmlns:a16="http://schemas.microsoft.com/office/drawing/2014/main" id="{ED531A9F-EADA-436E-ABA9-91C2409907B3}"/>
                  </a:ext>
                </a:extLst>
              </p:cNvPr>
              <p:cNvSpPr/>
              <p:nvPr/>
            </p:nvSpPr>
            <p:spPr>
              <a:xfrm>
                <a:off x="6884893" y="1972997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F2D70-A0CC-40B3-894E-BF740ABBD03E}"/>
                </a:ext>
              </a:extLst>
            </p:cNvPr>
            <p:cNvSpPr txBox="1"/>
            <p:nvPr/>
          </p:nvSpPr>
          <p:spPr>
            <a:xfrm>
              <a:off x="6640202" y="2283774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50000"/>
                    </a:schemeClr>
                  </a:solidFill>
                </a:rPr>
                <a:t>0.8, -0.2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57656D-5F40-4578-AF88-1C4D162BFA6F}"/>
                </a:ext>
              </a:extLst>
            </p:cNvPr>
            <p:cNvSpPr txBox="1"/>
            <p:nvPr/>
          </p:nvSpPr>
          <p:spPr>
            <a:xfrm>
              <a:off x="5469530" y="1087528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50000"/>
                    </a:schemeClr>
                  </a:solidFill>
                </a:rPr>
                <a:t>-0.7, 0.6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182FA0-3703-4E4F-89CC-964A3317837B}"/>
              </a:ext>
            </a:extLst>
          </p:cNvPr>
          <p:cNvGrpSpPr/>
          <p:nvPr/>
        </p:nvGrpSpPr>
        <p:grpSpPr>
          <a:xfrm>
            <a:off x="3990895" y="3481755"/>
            <a:ext cx="2641548" cy="2435200"/>
            <a:chOff x="8464504" y="630280"/>
            <a:chExt cx="2641548" cy="24352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63B6C4-616F-419B-A558-96844684C2FE}"/>
                </a:ext>
              </a:extLst>
            </p:cNvPr>
            <p:cNvGrpSpPr/>
            <p:nvPr/>
          </p:nvGrpSpPr>
          <p:grpSpPr>
            <a:xfrm>
              <a:off x="8464504" y="630280"/>
              <a:ext cx="2641548" cy="2435200"/>
              <a:chOff x="6196660" y="4204008"/>
              <a:chExt cx="2641548" cy="24352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A24B32-5D73-40B5-84A7-6B7F34569436}"/>
                  </a:ext>
                </a:extLst>
              </p:cNvPr>
              <p:cNvGrpSpPr/>
              <p:nvPr/>
            </p:nvGrpSpPr>
            <p:grpSpPr>
              <a:xfrm>
                <a:off x="6240264" y="4204008"/>
                <a:ext cx="2409764" cy="2435200"/>
                <a:chOff x="5180354" y="705584"/>
                <a:chExt cx="2409764" cy="2435200"/>
              </a:xfrm>
            </p:grpSpPr>
            <p:sp>
              <p:nvSpPr>
                <p:cNvPr id="19" name="Flowchart: Alternate Process 18">
                  <a:extLst>
                    <a:ext uri="{FF2B5EF4-FFF2-40B4-BE49-F238E27FC236}">
                      <a16:creationId xmlns:a16="http://schemas.microsoft.com/office/drawing/2014/main" id="{F8DBE352-1277-4273-AE0D-205966395EF0}"/>
                    </a:ext>
                  </a:extLst>
                </p:cNvPr>
                <p:cNvSpPr/>
                <p:nvPr/>
              </p:nvSpPr>
              <p:spPr>
                <a:xfrm>
                  <a:off x="5180354" y="705584"/>
                  <a:ext cx="2409764" cy="2435200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Flowchart: Alternate Process 19">
                  <a:extLst>
                    <a:ext uri="{FF2B5EF4-FFF2-40B4-BE49-F238E27FC236}">
                      <a16:creationId xmlns:a16="http://schemas.microsoft.com/office/drawing/2014/main" id="{10DAA058-33C6-4AA9-946B-B922A2D8FBEA}"/>
                    </a:ext>
                  </a:extLst>
                </p:cNvPr>
                <p:cNvSpPr/>
                <p:nvPr/>
              </p:nvSpPr>
              <p:spPr>
                <a:xfrm>
                  <a:off x="5266638" y="777196"/>
                  <a:ext cx="2245319" cy="2291976"/>
                </a:xfrm>
                <a:prstGeom prst="flowChartAlternate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0B1F0FB-38EE-41B6-946A-D1E79CDD86DD}"/>
                  </a:ext>
                </a:extLst>
              </p:cNvPr>
              <p:cNvGrpSpPr/>
              <p:nvPr/>
            </p:nvGrpSpPr>
            <p:grpSpPr>
              <a:xfrm>
                <a:off x="6196660" y="4530218"/>
                <a:ext cx="2641548" cy="1961898"/>
                <a:chOff x="7574789" y="1434353"/>
                <a:chExt cx="2641548" cy="196189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AFFA02E-8D5F-401C-BAD8-D36B404261D5}"/>
                    </a:ext>
                  </a:extLst>
                </p:cNvPr>
                <p:cNvGrpSpPr/>
                <p:nvPr/>
              </p:nvGrpSpPr>
              <p:grpSpPr>
                <a:xfrm>
                  <a:off x="8703654" y="1434353"/>
                  <a:ext cx="1512683" cy="1334590"/>
                  <a:chOff x="5469530" y="1087528"/>
                  <a:chExt cx="1911752" cy="1686675"/>
                </a:xfrm>
                <a:scene3d>
                  <a:camera prst="isometricLeftDown"/>
                  <a:lightRig rig="threePt" dir="t"/>
                </a:scene3d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9A3BD91-5999-45A9-8030-B004582742A9}"/>
                      </a:ext>
                    </a:extLst>
                  </p:cNvPr>
                  <p:cNvGrpSpPr/>
                  <p:nvPr/>
                </p:nvGrpSpPr>
                <p:grpSpPr>
                  <a:xfrm>
                    <a:off x="5528235" y="1115881"/>
                    <a:ext cx="1739153" cy="1658322"/>
                    <a:chOff x="5528235" y="1115881"/>
                    <a:chExt cx="1739153" cy="1658322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4CA499AA-7651-4C04-89D1-D124665B8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235" y="1115881"/>
                      <a:ext cx="1739153" cy="1658322"/>
                      <a:chOff x="5528235" y="1115881"/>
                      <a:chExt cx="1739153" cy="1658322"/>
                    </a:xfrm>
                  </p:grpSpPr>
                  <p:cxnSp>
                    <p:nvCxnSpPr>
                      <p:cNvPr id="56" name="Straight Connector 55">
                        <a:extLst>
                          <a:ext uri="{FF2B5EF4-FFF2-40B4-BE49-F238E27FC236}">
                            <a16:creationId xmlns:a16="http://schemas.microsoft.com/office/drawing/2014/main" id="{61D3129E-5A87-48C4-8D62-5E84999EC23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528235" y="1906494"/>
                        <a:ext cx="173915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>
                        <a:extLst>
                          <a:ext uri="{FF2B5EF4-FFF2-40B4-BE49-F238E27FC236}">
                            <a16:creationId xmlns:a16="http://schemas.microsoft.com/office/drawing/2014/main" id="{CA1A3D8F-23D3-4785-BBC0-1322969FBC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55976" y="1115881"/>
                        <a:ext cx="0" cy="1658322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1075A127-FBF6-4C30-A80D-18EC45C526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22682" y="1435847"/>
                        <a:ext cx="1117600" cy="69775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Multiplication Sign 52">
                      <a:extLst>
                        <a:ext uri="{FF2B5EF4-FFF2-40B4-BE49-F238E27FC236}">
                          <a16:creationId xmlns:a16="http://schemas.microsoft.com/office/drawing/2014/main" id="{86194089-B10E-4690-A293-F81BE7685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4656" y="1284835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4" name="Multiplication Sign 53">
                      <a:extLst>
                        <a:ext uri="{FF2B5EF4-FFF2-40B4-BE49-F238E27FC236}">
                          <a16:creationId xmlns:a16="http://schemas.microsoft.com/office/drawing/2014/main" id="{FB935754-2C72-49D2-BE58-84F59D4A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4893" y="1972997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26B8D2E-298C-4A23-8A8E-E2FD33E13CF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202" y="2283774"/>
                    <a:ext cx="74108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0.8, -0.2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5B9BAA1-FC3E-4F93-A68C-BF2B50CCBFFA}"/>
                      </a:ext>
                    </a:extLst>
                  </p:cNvPr>
                  <p:cNvSpPr txBox="1"/>
                  <p:nvPr/>
                </p:nvSpPr>
                <p:spPr>
                  <a:xfrm>
                    <a:off x="5469530" y="1087528"/>
                    <a:ext cx="74108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7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-0.7, 0.6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3FC486D-CA29-45B3-88BF-5E17D8806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7206" y="2078927"/>
                  <a:ext cx="1723575" cy="6708"/>
                </a:xfrm>
                <a:prstGeom prst="line">
                  <a:avLst/>
                </a:prstGeom>
                <a:ln>
                  <a:prstDash val="dashDot"/>
                </a:ln>
                <a:scene3d>
                  <a:camera prst="isometricRightUp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A46F93A-C4CA-4F20-B91D-44B4D283FB38}"/>
                    </a:ext>
                  </a:extLst>
                </p:cNvPr>
                <p:cNvGrpSpPr/>
                <p:nvPr/>
              </p:nvGrpSpPr>
              <p:grpSpPr>
                <a:xfrm>
                  <a:off x="7574789" y="2182918"/>
                  <a:ext cx="1272474" cy="1213333"/>
                  <a:chOff x="5768686" y="3571199"/>
                  <a:chExt cx="1739153" cy="1658322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9EAB555-C416-4F85-AF66-AB743C044847}"/>
                      </a:ext>
                    </a:extLst>
                  </p:cNvPr>
                  <p:cNvCxnSpPr/>
                  <p:nvPr/>
                </p:nvCxnSpPr>
                <p:spPr>
                  <a:xfrm>
                    <a:off x="5768686" y="4361812"/>
                    <a:ext cx="1739153" cy="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826B5CCB-FB5C-49C5-B6D2-55A721C8D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427" y="3571199"/>
                    <a:ext cx="0" cy="1658322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Right Triangle 78">
                  <a:extLst>
                    <a:ext uri="{FF2B5EF4-FFF2-40B4-BE49-F238E27FC236}">
                      <a16:creationId xmlns:a16="http://schemas.microsoft.com/office/drawing/2014/main" id="{4EAF71C1-4F30-4C97-BE41-63FC0F34CC71}"/>
                    </a:ext>
                  </a:extLst>
                </p:cNvPr>
                <p:cNvSpPr/>
                <p:nvPr/>
              </p:nvSpPr>
              <p:spPr>
                <a:xfrm flipH="1">
                  <a:off x="7947206" y="2055088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0C6DD731-EF5F-4D16-A69D-BC0671A7517F}"/>
                    </a:ext>
                  </a:extLst>
                </p:cNvPr>
                <p:cNvSpPr/>
                <p:nvPr/>
              </p:nvSpPr>
              <p:spPr>
                <a:xfrm flipH="1">
                  <a:off x="7800340" y="1820350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/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/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90E48F7-21D7-4C00-B3D9-D6CBBB897779}"/>
              </a:ext>
            </a:extLst>
          </p:cNvPr>
          <p:cNvGrpSpPr/>
          <p:nvPr/>
        </p:nvGrpSpPr>
        <p:grpSpPr>
          <a:xfrm>
            <a:off x="7037596" y="3431891"/>
            <a:ext cx="2498467" cy="2435200"/>
            <a:chOff x="8168986" y="3481150"/>
            <a:chExt cx="2498467" cy="24352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86FD90-0D63-4007-95EC-F201E22D710E}"/>
                </a:ext>
              </a:extLst>
            </p:cNvPr>
            <p:cNvGrpSpPr/>
            <p:nvPr/>
          </p:nvGrpSpPr>
          <p:grpSpPr>
            <a:xfrm>
              <a:off x="8168986" y="3481150"/>
              <a:ext cx="2409764" cy="2435200"/>
              <a:chOff x="5180354" y="705584"/>
              <a:chExt cx="2409764" cy="2435200"/>
            </a:xfrm>
          </p:grpSpPr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8291DFB-06A1-416F-ACFF-1F1631E6D988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C751FF36-1819-4565-AD86-A9128DBA8D05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060A624-F413-4D40-9C52-F2B92D452908}"/>
                </a:ext>
              </a:extLst>
            </p:cNvPr>
            <p:cNvGrpSpPr/>
            <p:nvPr/>
          </p:nvGrpSpPr>
          <p:grpSpPr>
            <a:xfrm>
              <a:off x="8428333" y="3783587"/>
              <a:ext cx="1661899" cy="1642294"/>
              <a:chOff x="8602392" y="3704039"/>
              <a:chExt cx="1980017" cy="195665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6D9E8DE-62AD-42EC-BBF6-1E5BADC2D87E}"/>
                  </a:ext>
                </a:extLst>
              </p:cNvPr>
              <p:cNvGrpSpPr/>
              <p:nvPr/>
            </p:nvGrpSpPr>
            <p:grpSpPr>
              <a:xfrm>
                <a:off x="8602392" y="3704039"/>
                <a:ext cx="1980017" cy="1956659"/>
                <a:chOff x="8602392" y="3704039"/>
                <a:chExt cx="1980017" cy="1956659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8D243E8-0BDA-4835-845D-C9944EC02CBA}"/>
                    </a:ext>
                  </a:extLst>
                </p:cNvPr>
                <p:cNvSpPr/>
                <p:nvPr/>
              </p:nvSpPr>
              <p:spPr>
                <a:xfrm>
                  <a:off x="8642982" y="3740037"/>
                  <a:ext cx="1909940" cy="1909940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8" name="Partial Circle 117">
                  <a:extLst>
                    <a:ext uri="{FF2B5EF4-FFF2-40B4-BE49-F238E27FC236}">
                      <a16:creationId xmlns:a16="http://schemas.microsoft.com/office/drawing/2014/main" id="{D3DFBF54-6912-4F65-8B20-CB7CEE55D960}"/>
                    </a:ext>
                  </a:extLst>
                </p:cNvPr>
                <p:cNvSpPr/>
                <p:nvPr/>
              </p:nvSpPr>
              <p:spPr>
                <a:xfrm>
                  <a:off x="8602392" y="3704039"/>
                  <a:ext cx="1956659" cy="1956659"/>
                </a:xfrm>
                <a:prstGeom prst="pie">
                  <a:avLst>
                    <a:gd name="adj1" fmla="val 458392"/>
                    <a:gd name="adj2" fmla="val 153270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Partial Circle 118">
                  <a:extLst>
                    <a:ext uri="{FF2B5EF4-FFF2-40B4-BE49-F238E27FC236}">
                      <a16:creationId xmlns:a16="http://schemas.microsoft.com/office/drawing/2014/main" id="{C2F20D6A-E832-4293-A380-EE86A2DD0C80}"/>
                    </a:ext>
                  </a:extLst>
                </p:cNvPr>
                <p:cNvSpPr/>
                <p:nvPr/>
              </p:nvSpPr>
              <p:spPr>
                <a:xfrm>
                  <a:off x="8625750" y="3787102"/>
                  <a:ext cx="1927171" cy="1792392"/>
                </a:xfrm>
                <a:prstGeom prst="pie">
                  <a:avLst>
                    <a:gd name="adj1" fmla="val 19789656"/>
                    <a:gd name="adj2" fmla="val 2088064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Partial Circle 119">
                  <a:extLst>
                    <a:ext uri="{FF2B5EF4-FFF2-40B4-BE49-F238E27FC236}">
                      <a16:creationId xmlns:a16="http://schemas.microsoft.com/office/drawing/2014/main" id="{7C0110C4-B325-423C-97E5-B3ED9C0499CF}"/>
                    </a:ext>
                  </a:extLst>
                </p:cNvPr>
                <p:cNvSpPr/>
                <p:nvPr/>
              </p:nvSpPr>
              <p:spPr>
                <a:xfrm rot="900000">
                  <a:off x="8625750" y="3748955"/>
                  <a:ext cx="1956659" cy="1819818"/>
                </a:xfrm>
                <a:prstGeom prst="pie">
                  <a:avLst>
                    <a:gd name="adj1" fmla="val 16631822"/>
                    <a:gd name="adj2" fmla="val 1774859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22575-869F-40D1-AB5A-C2E6F9F98A89}"/>
                  </a:ext>
                </a:extLst>
              </p:cNvPr>
              <p:cNvCxnSpPr>
                <a:cxnSpLocks/>
                <a:stCxn id="90" idx="0"/>
              </p:cNvCxnSpPr>
              <p:nvPr/>
            </p:nvCxnSpPr>
            <p:spPr>
              <a:xfrm>
                <a:off x="9597952" y="3740037"/>
                <a:ext cx="0" cy="95497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C78797D-584E-4D88-845C-E65E5A77AA8B}"/>
                  </a:ext>
                </a:extLst>
              </p:cNvPr>
              <p:cNvCxnSpPr>
                <a:cxnSpLocks/>
                <a:stCxn id="90" idx="5"/>
              </p:cNvCxnSpPr>
              <p:nvPr/>
            </p:nvCxnSpPr>
            <p:spPr>
              <a:xfrm flipH="1" flipV="1">
                <a:off x="9597952" y="4695007"/>
                <a:ext cx="675266" cy="67526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34D5A679-14C6-4BF2-91B1-BBF51AEEC02A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9786524" y="3717916"/>
              <a:ext cx="10800" cy="1349672"/>
            </a:xfrm>
            <a:prstGeom prst="curvedConnector3">
              <a:avLst>
                <a:gd name="adj1" fmla="val 3586787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/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CA" sz="1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CA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= 7 pulses</a:t>
                  </a:r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/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A0F9117-85D8-460A-B42B-BCB278221904}"/>
              </a:ext>
            </a:extLst>
          </p:cNvPr>
          <p:cNvGrpSpPr/>
          <p:nvPr/>
        </p:nvGrpSpPr>
        <p:grpSpPr>
          <a:xfrm>
            <a:off x="9882492" y="2718026"/>
            <a:ext cx="1919176" cy="1837449"/>
            <a:chOff x="9923670" y="2199613"/>
            <a:chExt cx="1919176" cy="1837449"/>
          </a:xfrm>
        </p:grpSpPr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258280F7-991C-4175-B65D-D43B7A602B37}"/>
                </a:ext>
              </a:extLst>
            </p:cNvPr>
            <p:cNvSpPr/>
            <p:nvPr/>
          </p:nvSpPr>
          <p:spPr>
            <a:xfrm>
              <a:off x="9939790" y="2199613"/>
              <a:ext cx="1902959" cy="1837449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BD541C-DABE-439E-8D7C-705D7CA1C38F}"/>
                </a:ext>
              </a:extLst>
            </p:cNvPr>
            <p:cNvSpPr txBox="1"/>
            <p:nvPr/>
          </p:nvSpPr>
          <p:spPr>
            <a:xfrm>
              <a:off x="9923670" y="2432894"/>
              <a:ext cx="1919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Points: </a:t>
              </a:r>
            </a:p>
            <a:p>
              <a:pPr algn="ctr"/>
              <a:r>
                <a:rPr lang="en-CA" sz="1600" b="1" dirty="0"/>
                <a:t>&lt; </a:t>
              </a:r>
              <a:r>
                <a:rPr lang="en-CA" sz="1600" dirty="0"/>
                <a:t>n pulses </a:t>
              </a:r>
              <a:r>
                <a:rPr lang="en-CA" sz="1600" b="1" dirty="0"/>
                <a:t>&gt;</a:t>
              </a:r>
            </a:p>
            <a:p>
              <a:pPr algn="ctr"/>
              <a:endParaRPr lang="en-CA" sz="1600" b="1" dirty="0"/>
            </a:p>
            <a:p>
              <a:pPr algn="ctr"/>
              <a:r>
                <a:rPr lang="en-CA" sz="1600" b="1" dirty="0"/>
                <a:t>Time:</a:t>
              </a:r>
            </a:p>
            <a:p>
              <a:pPr algn="ctr"/>
              <a:r>
                <a:rPr lang="en-CA" sz="1600" b="1" dirty="0"/>
                <a:t>&lt; </a:t>
              </a:r>
              <a:r>
                <a:rPr lang="en-CA" sz="1600" dirty="0"/>
                <a:t>relative length</a:t>
              </a:r>
              <a:r>
                <a:rPr lang="en-CA" sz="1600" b="1" dirty="0"/>
                <a:t>&gt;</a:t>
              </a:r>
            </a:p>
          </p:txBody>
        </p:sp>
      </p:grpSp>
      <p:sp>
        <p:nvSpPr>
          <p:cNvPr id="140" name="Flowchart: Alternate Process 139">
            <a:extLst>
              <a:ext uri="{FF2B5EF4-FFF2-40B4-BE49-F238E27FC236}">
                <a16:creationId xmlns:a16="http://schemas.microsoft.com/office/drawing/2014/main" id="{91A2D455-163D-46F5-A620-5E7ED6665282}"/>
              </a:ext>
            </a:extLst>
          </p:cNvPr>
          <p:cNvSpPr/>
          <p:nvPr/>
        </p:nvSpPr>
        <p:spPr>
          <a:xfrm>
            <a:off x="9949305" y="2033912"/>
            <a:ext cx="1785549" cy="56747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To Controller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040130-9E28-49CD-8B93-1BB6E256A7FA}"/>
              </a:ext>
            </a:extLst>
          </p:cNvPr>
          <p:cNvSpPr/>
          <p:nvPr/>
        </p:nvSpPr>
        <p:spPr>
          <a:xfrm>
            <a:off x="3796138" y="191661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F444E53-7AC5-4BC4-BAD4-A9E7C69E11D4}"/>
              </a:ext>
            </a:extLst>
          </p:cNvPr>
          <p:cNvSpPr/>
          <p:nvPr/>
        </p:nvSpPr>
        <p:spPr>
          <a:xfrm>
            <a:off x="6584721" y="191660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01620B-2EE9-4455-83FB-12BA3B70E285}"/>
              </a:ext>
            </a:extLst>
          </p:cNvPr>
          <p:cNvSpPr/>
          <p:nvPr/>
        </p:nvSpPr>
        <p:spPr>
          <a:xfrm>
            <a:off x="3746184" y="3066509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3E687EC-FCE0-40DA-A9C0-86A2E274E8F8}"/>
              </a:ext>
            </a:extLst>
          </p:cNvPr>
          <p:cNvSpPr/>
          <p:nvPr/>
        </p:nvSpPr>
        <p:spPr>
          <a:xfrm>
            <a:off x="6761070" y="3060687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623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- Integration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37480" y="-95380"/>
            <a:ext cx="3523183" cy="8615736"/>
          </a:xfrm>
        </p:spPr>
        <p:txBody>
          <a:bodyPr vert="eaVert"/>
          <a:lstStyle/>
          <a:p>
            <a:r>
              <a:rPr lang="en-CA" dirty="0"/>
              <a:t>Measure new motor parameters</a:t>
            </a:r>
          </a:p>
          <a:p>
            <a:r>
              <a:rPr lang="en-CA" dirty="0"/>
              <a:t>Adjust system integration design</a:t>
            </a:r>
          </a:p>
          <a:p>
            <a:r>
              <a:rPr lang="en-CA" dirty="0"/>
              <a:t>Improve gear ratios</a:t>
            </a:r>
          </a:p>
          <a:p>
            <a:r>
              <a:rPr lang="en-CA" dirty="0"/>
              <a:t>Retune PIDs</a:t>
            </a:r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Simulink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0E57D-1D72-4F63-B145-FF39FC8C47B1}"/>
              </a:ext>
            </a:extLst>
          </p:cNvPr>
          <p:cNvSpPr txBox="1"/>
          <p:nvPr/>
        </p:nvSpPr>
        <p:spPr>
          <a:xfrm>
            <a:off x="3651813" y="1927185"/>
            <a:ext cx="568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INSERT IMAGE OF WHAT WE’RE DEMOING</a:t>
            </a:r>
          </a:p>
          <a:p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SHOW RESILIENCY DURING DEMO</a:t>
            </a:r>
          </a:p>
        </p:txBody>
      </p:sp>
    </p:spTree>
    <p:extLst>
      <p:ext uri="{BB962C8B-B14F-4D97-AF65-F5344CB8AC3E}">
        <p14:creationId xmlns:p14="http://schemas.microsoft.com/office/powerpoint/2010/main" val="20118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>
            <a:extLst>
              <a:ext uri="{FF2B5EF4-FFF2-40B4-BE49-F238E27FC236}">
                <a16:creationId xmlns:a16="http://schemas.microsoft.com/office/drawing/2014/main" id="{2092912E-D743-42B7-9948-B5C5B184E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474" y="1883339"/>
            <a:ext cx="2494791" cy="3091322"/>
          </a:xfrm>
        </p:spPr>
        <p:txBody>
          <a:bodyPr anchor="t"/>
          <a:lstStyle/>
          <a:p>
            <a:r>
              <a:rPr lang="en-CA" dirty="0"/>
              <a:t>RCGs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F1B621-78A9-4567-A202-38008CAF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066615"/>
              </p:ext>
            </p:extLst>
          </p:nvPr>
        </p:nvGraphicFramePr>
        <p:xfrm>
          <a:off x="4144478" y="718422"/>
          <a:ext cx="7354251" cy="542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0332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350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350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EE64E-FDC2-4714-AD72-A05844F9C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412209"/>
              </p:ext>
            </p:extLst>
          </p:nvPr>
        </p:nvGraphicFramePr>
        <p:xfrm>
          <a:off x="643468" y="1412111"/>
          <a:ext cx="6268060" cy="427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8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88807-00AD-4D6F-8E1F-4018CAD8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7" y="1280161"/>
            <a:ext cx="6257404" cy="45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5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5201-ED4A-4645-BAB4-720F6C34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79B3E-301F-40D3-B170-7C8A21513758}"/>
              </a:ext>
            </a:extLst>
          </p:cNvPr>
          <p:cNvGrpSpPr/>
          <p:nvPr/>
        </p:nvGrpSpPr>
        <p:grpSpPr>
          <a:xfrm>
            <a:off x="5601917" y="153072"/>
            <a:ext cx="5004303" cy="6272778"/>
            <a:chOff x="5140096" y="164117"/>
            <a:chExt cx="5004303" cy="62727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CB2810-ADFD-408E-A9BB-11F148F4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096" y="164117"/>
              <a:ext cx="5004303" cy="34373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5FF952-B9E6-47C8-846A-9FDC8D799E3B}"/>
                </a:ext>
              </a:extLst>
            </p:cNvPr>
            <p:cNvSpPr/>
            <p:nvPr/>
          </p:nvSpPr>
          <p:spPr>
            <a:xfrm>
              <a:off x="7530353" y="1398494"/>
              <a:ext cx="1388017" cy="84865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A030A5-E693-4029-AEAB-1A8BCB44D301}"/>
                </a:ext>
              </a:extLst>
            </p:cNvPr>
            <p:cNvGrpSpPr/>
            <p:nvPr/>
          </p:nvGrpSpPr>
          <p:grpSpPr>
            <a:xfrm>
              <a:off x="5386085" y="3543974"/>
              <a:ext cx="4629825" cy="2892921"/>
              <a:chOff x="5589940" y="3800962"/>
              <a:chExt cx="4629825" cy="2892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46482D4-2173-4365-B491-4DFB9F4A21FE}"/>
                  </a:ext>
                </a:extLst>
              </p:cNvPr>
              <p:cNvGrpSpPr/>
              <p:nvPr/>
            </p:nvGrpSpPr>
            <p:grpSpPr>
              <a:xfrm>
                <a:off x="5862918" y="4103412"/>
                <a:ext cx="3951676" cy="2488559"/>
                <a:chOff x="4829290" y="1724628"/>
                <a:chExt cx="5541627" cy="3327721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6F81641-5303-47DC-90EB-8B7235118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9290" y="3356660"/>
                  <a:ext cx="5541627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4EB0F64-07FA-47CB-8990-D5C8C5FF9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36911" y="1724628"/>
                  <a:ext cx="0" cy="3327721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Multiplication Sign 15">
                  <a:extLst>
                    <a:ext uri="{FF2B5EF4-FFF2-40B4-BE49-F238E27FC236}">
                      <a16:creationId xmlns:a16="http://schemas.microsoft.com/office/drawing/2014/main" id="{71A9E185-DC4F-40E7-AB14-E20DA8357A11}"/>
                    </a:ext>
                  </a:extLst>
                </p:cNvPr>
                <p:cNvSpPr/>
                <p:nvPr/>
              </p:nvSpPr>
              <p:spPr>
                <a:xfrm>
                  <a:off x="9114099" y="3133847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Multiplication Sign 16">
                  <a:extLst>
                    <a:ext uri="{FF2B5EF4-FFF2-40B4-BE49-F238E27FC236}">
                      <a16:creationId xmlns:a16="http://schemas.microsoft.com/office/drawing/2014/main" id="{FC21C6F5-38D1-49E2-A92C-DDCC733A08B9}"/>
                    </a:ext>
                  </a:extLst>
                </p:cNvPr>
                <p:cNvSpPr/>
                <p:nvPr/>
              </p:nvSpPr>
              <p:spPr>
                <a:xfrm>
                  <a:off x="8779883" y="3136740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" name="Multiplication Sign 17">
                  <a:extLst>
                    <a:ext uri="{FF2B5EF4-FFF2-40B4-BE49-F238E27FC236}">
                      <a16:creationId xmlns:a16="http://schemas.microsoft.com/office/drawing/2014/main" id="{F98F0848-E490-45D3-A4A2-AEEABE29DF52}"/>
                    </a:ext>
                  </a:extLst>
                </p:cNvPr>
                <p:cNvSpPr/>
                <p:nvPr/>
              </p:nvSpPr>
              <p:spPr>
                <a:xfrm>
                  <a:off x="5798440" y="3133846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8C3D81D-FD50-4DDE-9133-6A79ECE06AD0}"/>
                    </a:ext>
                  </a:extLst>
                </p:cNvPr>
                <p:cNvSpPr txBox="1"/>
                <p:nvPr/>
              </p:nvSpPr>
              <p:spPr>
                <a:xfrm>
                  <a:off x="5647482" y="2770690"/>
                  <a:ext cx="89703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-7493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E1E032-3102-4EF0-B7CA-DF7A45DAA3AA}"/>
                    </a:ext>
                  </a:extLst>
                </p:cNvPr>
                <p:cNvSpPr txBox="1"/>
                <p:nvPr/>
              </p:nvSpPr>
              <p:spPr>
                <a:xfrm>
                  <a:off x="877988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-8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C4EE09-1407-4143-956C-8632975F047A}"/>
                    </a:ext>
                  </a:extLst>
                </p:cNvPr>
                <p:cNvSpPr txBox="1"/>
                <p:nvPr/>
              </p:nvSpPr>
              <p:spPr>
                <a:xfrm>
                  <a:off x="928241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0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7878D-9CA0-4949-B897-D7DBB465B244}"/>
                  </a:ext>
                </a:extLst>
              </p:cNvPr>
              <p:cNvSpPr/>
              <p:nvPr/>
            </p:nvSpPr>
            <p:spPr>
              <a:xfrm>
                <a:off x="5589940" y="3800962"/>
                <a:ext cx="4629825" cy="2892921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7E341-CBCC-4FD0-8592-1D14060E5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6085" y="1398494"/>
              <a:ext cx="2144268" cy="2145480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BF32D9-2985-4E66-B8F5-C99C769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1398494"/>
              <a:ext cx="1097539" cy="2123567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0FC46B-80D1-4383-BB79-DA71E53A6774}"/>
                </a:ext>
              </a:extLst>
            </p:cNvPr>
            <p:cNvSpPr txBox="1"/>
            <p:nvPr/>
          </p:nvSpPr>
          <p:spPr>
            <a:xfrm>
              <a:off x="5429296" y="3592112"/>
              <a:ext cx="1333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* not to scale *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0727B4-AF23-4295-9D96-BAF95E4BA6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063" y="2247153"/>
              <a:ext cx="701290" cy="1296821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F16DFF-7029-44F1-B95E-F9D3BFDC1006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2247153"/>
              <a:ext cx="370313" cy="1344959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6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of Motor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866C3-1097-4010-9123-21990EA7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4" y="607769"/>
            <a:ext cx="9460418" cy="344183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7FA6879-6C43-4E5E-8D6E-08111F438AC2}"/>
              </a:ext>
            </a:extLst>
          </p:cNvPr>
          <p:cNvSpPr/>
          <p:nvPr/>
        </p:nvSpPr>
        <p:spPr>
          <a:xfrm>
            <a:off x="2104406" y="1451015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Maps PWM to Average Voltage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56FA46-3DC1-46D2-A7BA-4F3E626DD044}"/>
              </a:ext>
            </a:extLst>
          </p:cNvPr>
          <p:cNvGrpSpPr/>
          <p:nvPr/>
        </p:nvGrpSpPr>
        <p:grpSpPr>
          <a:xfrm>
            <a:off x="920051" y="3121439"/>
            <a:ext cx="990601" cy="482373"/>
            <a:chOff x="1655157" y="3480027"/>
            <a:chExt cx="990601" cy="741680"/>
          </a:xfrm>
        </p:grpSpPr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62B4FA20-9FC0-43C7-9B3B-532B91A00B55}"/>
                </a:ext>
              </a:extLst>
            </p:cNvPr>
            <p:cNvSpPr/>
            <p:nvPr/>
          </p:nvSpPr>
          <p:spPr>
            <a:xfrm rot="10800000">
              <a:off x="1655158" y="3480027"/>
              <a:ext cx="990600" cy="741680"/>
            </a:xfrm>
            <a:prstGeom prst="wedgeRectCallou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2F78C5-2DD5-45A3-A493-C9C979FE6F38}"/>
                </a:ext>
              </a:extLst>
            </p:cNvPr>
            <p:cNvSpPr txBox="1"/>
            <p:nvPr/>
          </p:nvSpPr>
          <p:spPr>
            <a:xfrm>
              <a:off x="1655157" y="3480027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Input PWM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92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5658</TotalTime>
  <Words>422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Century Gothic</vt:lpstr>
      <vt:lpstr>Courier New</vt:lpstr>
      <vt:lpstr>Wingdings 2</vt:lpstr>
      <vt:lpstr>Quotable</vt:lpstr>
      <vt:lpstr>Laser Light Show</vt:lpstr>
      <vt:lpstr>Simulink Model </vt:lpstr>
      <vt:lpstr>RCGs</vt:lpstr>
      <vt:lpstr>The Process</vt:lpstr>
      <vt:lpstr>Motor Parameters</vt:lpstr>
      <vt:lpstr>Checking Motor Parameters</vt:lpstr>
      <vt:lpstr>Checking Motor Parameters</vt:lpstr>
      <vt:lpstr>PowerPoint Presentation</vt:lpstr>
      <vt:lpstr>Simulink Model of Motor</vt:lpstr>
      <vt:lpstr>Simulink Model with PID Control</vt:lpstr>
      <vt:lpstr>Controller Logic – Reading Position</vt:lpstr>
      <vt:lpstr>Initial Control</vt:lpstr>
      <vt:lpstr>Controller Logic – P, I Control</vt:lpstr>
      <vt:lpstr>Controller Logic – D Control</vt:lpstr>
      <vt:lpstr>Performance</vt:lpstr>
      <vt:lpstr>PowerPoint Presentation</vt:lpstr>
      <vt:lpstr>System PCB</vt:lpstr>
      <vt:lpstr> Mapping</vt:lpstr>
      <vt:lpstr>Next Steps -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60</cp:revision>
  <dcterms:created xsi:type="dcterms:W3CDTF">2018-02-27T22:35:36Z</dcterms:created>
  <dcterms:modified xsi:type="dcterms:W3CDTF">2018-03-06T08:02:43Z</dcterms:modified>
</cp:coreProperties>
</file>