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3"/>
      <dgm:spPr/>
    </dgm:pt>
    <dgm:pt modelId="{597FB59D-4825-4004-BB51-845FE9D0AFDE}" type="pres">
      <dgm:prSet presAssocID="{608B2FBE-9DB3-4796-986F-326518660324}" presName="wedgeRectCallout1" presStyleLbl="node1" presStyleIdx="0" presStyleCnt="3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3"/>
      <dgm:spPr/>
    </dgm:pt>
    <dgm:pt modelId="{71EB1E67-6BA0-419D-94E0-2C409EDA7CAF}" type="pres">
      <dgm:prSet presAssocID="{4E835A49-36A7-4676-9C26-3ED0B7FD8B8E}" presName="wedgeRectCallout1" presStyleLbl="node1" presStyleIdx="1" presStyleCnt="3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3"/>
      <dgm:spPr/>
    </dgm:pt>
    <dgm:pt modelId="{801E3666-B6EC-4BA2-967A-322853D47D0E}" type="pres">
      <dgm:prSet presAssocID="{6AE98C7F-A2AD-4917-ADDC-87502D552F3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solidFill>
          <a:srgbClr val="BCE5E0"/>
        </a:solidFill>
      </dgm:spPr>
      <dgm:t>
        <a:bodyPr/>
        <a:lstStyle/>
        <a:p>
          <a:r>
            <a:rPr lang="en-CA" dirty="0">
              <a:solidFill>
                <a:schemeClr val="accent1">
                  <a:lumMod val="50000"/>
                </a:schemeClr>
              </a:solidFill>
            </a:rPr>
            <a:t>Measure resistance and inductance with multimeter and ____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 phldr="1"/>
      <dgm:spPr>
        <a:solidFill>
          <a:srgbClr val="BCE5E0"/>
        </a:solidFill>
      </dgm:spPr>
      <dgm:t>
        <a:bodyPr/>
        <a:lstStyle/>
        <a:p>
          <a:endParaRPr lang="en-CA"/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15BA395F-02AB-4D06-8D62-D53237C3AFC0}" type="pres">
      <dgm:prSet presAssocID="{A3980B88-71CF-4DA1-86C4-98AD8637F39B}" presName="node" presStyleLbl="node1" presStyleIdx="1" presStyleCnt="5">
        <dgm:presLayoutVars>
          <dgm:bulletEnabled val="1"/>
        </dgm:presLayoutVars>
      </dgm:prSet>
      <dgm:spPr/>
    </dgm:pt>
    <dgm:pt modelId="{63BAC3A8-14A4-40B4-8528-03F93ABF038B}" type="pres">
      <dgm:prSet presAssocID="{F06D7A53-5250-4BA4-99C8-806F40CD1AD9}" presName="sibTrans" presStyleCnt="0"/>
      <dgm:spPr/>
    </dgm:pt>
    <dgm:pt modelId="{F3930B13-B5D1-4829-8708-BF4DCEAC3E2D}" type="pres">
      <dgm:prSet presAssocID="{AA4A15E3-1C9B-4414-863C-C8BF28AE96B6}" presName="node" presStyleLbl="node1" presStyleIdx="2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3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ADC4371B-9E3A-4746-BF36-8FEC58840942}" srcId="{CFFA4354-70CA-4F3F-B01D-6E3644F90BAC}" destId="{FED2DBB4-FBC4-46E3-8521-EBDE91B572CF}" srcOrd="3" destOrd="0" parTransId="{DA06BB75-CF68-4F47-9AAE-8C9043F23E4A}" sibTransId="{0160237F-4833-4499-B496-018AD8331B2D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D112D352-4E98-4EFD-8E50-EEEB5EE8A3A9}" type="presOf" srcId="{A3980B88-71CF-4DA1-86C4-98AD8637F39B}" destId="{15BA395F-02AB-4D06-8D62-D53237C3AFC0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ABC60BA6-8127-44D0-86F3-B1AC7E5BDC2C}" srcId="{CFFA4354-70CA-4F3F-B01D-6E3644F90BAC}" destId="{A3980B88-71CF-4DA1-86C4-98AD8637F39B}" srcOrd="1" destOrd="0" parTransId="{AA41097C-316A-4064-AC4B-EDFC23B559D6}" sibTransId="{F06D7A53-5250-4BA4-99C8-806F40CD1AD9}"/>
    <dgm:cxn modelId="{BB934BAE-8464-4889-B5BD-83CEEBC94E4F}" srcId="{CFFA4354-70CA-4F3F-B01D-6E3644F90BAC}" destId="{AA4A15E3-1C9B-4414-863C-C8BF28AE96B6}" srcOrd="2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1548D943-256B-4C59-8DC5-758F958FD34E}" type="presParOf" srcId="{5CA09592-3BA2-4A57-A0B0-24A551A9584C}" destId="{15BA395F-02AB-4D06-8D62-D53237C3AFC0}" srcOrd="2" destOrd="0" presId="urn:microsoft.com/office/officeart/2005/8/layout/default"/>
    <dgm:cxn modelId="{A5324132-0CB8-4752-B319-818BE0C209FA}" type="presParOf" srcId="{5CA09592-3BA2-4A57-A0B0-24A551A9584C}" destId="{63BAC3A8-14A4-40B4-8528-03F93ABF038B}" srcOrd="3" destOrd="0" presId="urn:microsoft.com/office/officeart/2005/8/layout/default"/>
    <dgm:cxn modelId="{967649FC-903A-445D-BAC0-56D067AFC782}" type="presParOf" srcId="{5CA09592-3BA2-4A57-A0B0-24A551A9584C}" destId="{F3930B13-B5D1-4829-8708-BF4DCEAC3E2D}" srcOrd="4" destOrd="0" presId="urn:microsoft.com/office/officeart/2005/8/layout/default"/>
    <dgm:cxn modelId="{1746E1DA-6466-4ACD-9078-3721244A0121}" type="presParOf" srcId="{5CA09592-3BA2-4A57-A0B0-24A551A9584C}" destId="{8F9590AB-B23C-4AD0-A748-49F6F7042C73}" srcOrd="5" destOrd="0" presId="urn:microsoft.com/office/officeart/2005/8/layout/default"/>
    <dgm:cxn modelId="{1E74534D-7C1E-4C97-8108-3E26203E07D3}" type="presParOf" srcId="{5CA09592-3BA2-4A57-A0B0-24A551A9584C}" destId="{686D6D57-8D0C-467D-BB36-7788E25AF702}" srcOrd="6" destOrd="0" presId="urn:microsoft.com/office/officeart/2005/8/layout/default"/>
    <dgm:cxn modelId="{8C8CFCCB-4C7C-48C3-A890-8628BA138322}" type="presParOf" srcId="{5CA09592-3BA2-4A57-A0B0-24A551A9584C}" destId="{F5535F41-FBFD-440B-A8C7-298EA55B90F6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0" y="169465"/>
          <a:ext cx="3298031" cy="263842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96822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Find Motor Parameters</a:t>
          </a:r>
        </a:p>
      </dsp:txBody>
      <dsp:txXfrm>
        <a:off x="296822" y="2544048"/>
        <a:ext cx="2935247" cy="923448"/>
      </dsp:txXfrm>
    </dsp:sp>
    <dsp:sp modelId="{68D6658D-B622-4BF6-B580-50E846C6802D}">
      <dsp:nvSpPr>
        <dsp:cNvPr id="0" name=""/>
        <dsp:cNvSpPr/>
      </dsp:nvSpPr>
      <dsp:spPr>
        <a:xfrm>
          <a:off x="3627834" y="169465"/>
          <a:ext cx="3298031" cy="263842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3924657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Encoder PCB</a:t>
          </a:r>
        </a:p>
      </dsp:txBody>
      <dsp:txXfrm>
        <a:off x="3924657" y="2544048"/>
        <a:ext cx="2935247" cy="923448"/>
      </dsp:txXfrm>
    </dsp:sp>
    <dsp:sp modelId="{4E5FAC31-B890-4277-85D1-947011D7D9DC}">
      <dsp:nvSpPr>
        <dsp:cNvPr id="0" name=""/>
        <dsp:cNvSpPr/>
      </dsp:nvSpPr>
      <dsp:spPr>
        <a:xfrm>
          <a:off x="7255668" y="169465"/>
          <a:ext cx="3298031" cy="263842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7552491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System Setup </a:t>
          </a:r>
        </a:p>
      </dsp:txBody>
      <dsp:txXfrm>
        <a:off x="7552491" y="2544048"/>
        <a:ext cx="2935247" cy="92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286021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Measure resistance and inductance with multimeter and ____</a:t>
          </a:r>
        </a:p>
      </dsp:txBody>
      <dsp:txXfrm>
        <a:off x="286021" y="2942"/>
        <a:ext cx="2704538" cy="1622723"/>
      </dsp:txXfrm>
    </dsp:sp>
    <dsp:sp modelId="{15BA395F-02AB-4D06-8D62-D53237C3AFC0}">
      <dsp:nvSpPr>
        <dsp:cNvPr id="0" name=""/>
        <dsp:cNvSpPr/>
      </dsp:nvSpPr>
      <dsp:spPr>
        <a:xfrm>
          <a:off x="3261014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3261014" y="2942"/>
        <a:ext cx="2704538" cy="1622723"/>
      </dsp:txXfrm>
    </dsp:sp>
    <dsp:sp modelId="{F3930B13-B5D1-4829-8708-BF4DCEAC3E2D}">
      <dsp:nvSpPr>
        <dsp:cNvPr id="0" name=""/>
        <dsp:cNvSpPr/>
      </dsp:nvSpPr>
      <dsp:spPr>
        <a:xfrm>
          <a:off x="286021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286021" y="1896119"/>
        <a:ext cx="2704538" cy="1622723"/>
      </dsp:txXfrm>
    </dsp:sp>
    <dsp:sp modelId="{686D6D57-8D0C-467D-BB36-7788E25AF702}">
      <dsp:nvSpPr>
        <dsp:cNvPr id="0" name=""/>
        <dsp:cNvSpPr/>
      </dsp:nvSpPr>
      <dsp:spPr>
        <a:xfrm>
          <a:off x="3261014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3261014" y="1896119"/>
        <a:ext cx="2704538" cy="1622723"/>
      </dsp:txXfrm>
    </dsp:sp>
    <dsp:sp modelId="{5AEC93B1-7E91-49C3-8EF7-7A990D078A18}">
      <dsp:nvSpPr>
        <dsp:cNvPr id="0" name=""/>
        <dsp:cNvSpPr/>
      </dsp:nvSpPr>
      <dsp:spPr>
        <a:xfrm>
          <a:off x="264682" y="3789296"/>
          <a:ext cx="5722209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264682" y="3789296"/>
        <a:ext cx="5722209" cy="162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8BE-EEBF-421F-9586-A19B3CC3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9C80-6956-4357-B910-5D56EFC6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2F5C-1210-4781-B1AA-3B6DD0012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pPr algn="ctr"/>
            <a:r>
              <a:rPr lang="en-CA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4516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062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E7265-4693-495A-BDDE-00921D51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0998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9296951" y="900610"/>
            <a:ext cx="1695820" cy="3706948"/>
          </a:xfrm>
        </p:spPr>
        <p:txBody>
          <a:bodyPr/>
          <a:lstStyle/>
          <a:p>
            <a:r>
              <a:rPr lang="en-CA" dirty="0"/>
              <a:t>Simulink stuffs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E854D-4744-435F-94E7-E8639960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924662" y="1017284"/>
            <a:ext cx="3951903" cy="423256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1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810000" y="2184401"/>
            <a:ext cx="10563285" cy="3674397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45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Quotable</vt:lpstr>
      <vt:lpstr>Laser Light Show</vt:lpstr>
      <vt:lpstr>PowerPoint Presentation</vt:lpstr>
      <vt:lpstr>The Process</vt:lpstr>
      <vt:lpstr>Motor Parameters</vt:lpstr>
      <vt:lpstr>Simulink stuffs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6</cp:revision>
  <dcterms:created xsi:type="dcterms:W3CDTF">2018-02-27T22:35:36Z</dcterms:created>
  <dcterms:modified xsi:type="dcterms:W3CDTF">2018-02-27T23:27:55Z</dcterms:modified>
</cp:coreProperties>
</file>