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  <p:sldMasterId id="2147483693" r:id="rId3"/>
  </p:sldMasterIdLst>
  <p:sldIdLst>
    <p:sldId id="256" r:id="rId4"/>
    <p:sldId id="263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69" r:id="rId14"/>
    <p:sldId id="270" r:id="rId15"/>
    <p:sldId id="290" r:id="rId16"/>
    <p:sldId id="280" r:id="rId17"/>
    <p:sldId id="294" r:id="rId18"/>
    <p:sldId id="285" r:id="rId19"/>
    <p:sldId id="291" r:id="rId20"/>
    <p:sldId id="288" r:id="rId21"/>
    <p:sldId id="292" r:id="rId22"/>
    <p:sldId id="293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data\cl_pi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data\cl_pi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data\cl_pi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Initial PID Control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'PD CONTROL'!$O$1</c:f>
              <c:strCache>
                <c:ptCount val="1"/>
                <c:pt idx="0">
                  <c:v>Acquired Position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'PD CONTROL'!$N$2:$N$744</c:f>
              <c:numCache>
                <c:formatCode>General</c:formatCode>
                <c:ptCount val="743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0.35000000000000003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0.41000000000000003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0.47000000000000003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0.57000000000000006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0.69000000000000006</c:v>
                </c:pt>
                <c:pt idx="70">
                  <c:v>0.70000000000000007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0.82000000000000006</c:v>
                </c:pt>
                <c:pt idx="83">
                  <c:v>0.83000000000000007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0.94000000000000006</c:v>
                </c:pt>
                <c:pt idx="95">
                  <c:v>0.95000000000000007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1.1300000000000001</c:v>
                </c:pt>
                <c:pt idx="114">
                  <c:v>1.1400000000000001</c:v>
                </c:pt>
                <c:pt idx="115">
                  <c:v>1.1500000000000001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1.4000000000000001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2.0100000000000002</c:v>
                </c:pt>
                <c:pt idx="202">
                  <c:v>2.02</c:v>
                </c:pt>
                <c:pt idx="203">
                  <c:v>2.0300000000000002</c:v>
                </c:pt>
                <c:pt idx="204">
                  <c:v>2.04</c:v>
                </c:pt>
                <c:pt idx="205">
                  <c:v>2.0499999999999998</c:v>
                </c:pt>
              </c:numCache>
            </c:numRef>
          </c:xVal>
          <c:yVal>
            <c:numRef>
              <c:f>'PD CONTROL'!$O$2:$O$744</c:f>
              <c:numCache>
                <c:formatCode>General</c:formatCode>
                <c:ptCount val="743"/>
                <c:pt idx="0">
                  <c:v>0</c:v>
                </c:pt>
                <c:pt idx="1">
                  <c:v>0.13996564684475604</c:v>
                </c:pt>
                <c:pt idx="2">
                  <c:v>0.50831797842101412</c:v>
                </c:pt>
                <c:pt idx="3">
                  <c:v>0.90945300957016395</c:v>
                </c:pt>
                <c:pt idx="4">
                  <c:v>1.3070391410079285</c:v>
                </c:pt>
                <c:pt idx="5">
                  <c:v>1.7013124314537764</c:v>
                </c:pt>
                <c:pt idx="6">
                  <c:v>2.0923004847765809</c:v>
                </c:pt>
                <c:pt idx="7">
                  <c:v>2.480030674839135</c:v>
                </c:pt>
                <c:pt idx="8">
                  <c:v>2.8645301474146416</c:v>
                </c:pt>
                <c:pt idx="9">
                  <c:v>3.2310259084588644</c:v>
                </c:pt>
                <c:pt idx="10">
                  <c:v>3.4926002978299895</c:v>
                </c:pt>
                <c:pt idx="11">
                  <c:v>3.6690756333083701</c:v>
                </c:pt>
                <c:pt idx="12">
                  <c:v>3.791811354298682</c:v>
                </c:pt>
                <c:pt idx="13">
                  <c:v>3.87121693928801</c:v>
                </c:pt>
                <c:pt idx="14">
                  <c:v>3.9220940274858265</c:v>
                </c:pt>
                <c:pt idx="15">
                  <c:v>3.9528276406027234</c:v>
                </c:pt>
                <c:pt idx="16">
                  <c:v>3.9732128931838258</c:v>
                </c:pt>
                <c:pt idx="17">
                  <c:v>3.9874036345665957</c:v>
                </c:pt>
                <c:pt idx="18">
                  <c:v>3.9975696059142294</c:v>
                </c:pt>
                <c:pt idx="19">
                  <c:v>4.0013365407280572</c:v>
                </c:pt>
                <c:pt idx="20">
                  <c:v>4.004667749333664</c:v>
                </c:pt>
                <c:pt idx="21">
                  <c:v>4.0079712010243549</c:v>
                </c:pt>
                <c:pt idx="22">
                  <c:v>4.0112471270814538</c:v>
                </c:pt>
                <c:pt idx="23">
                  <c:v>4.01242112408117</c:v>
                </c:pt>
                <c:pt idx="24">
                  <c:v>4.0086432827876814</c:v>
                </c:pt>
                <c:pt idx="25">
                  <c:v>4.0048969199249278</c:v>
                </c:pt>
                <c:pt idx="26">
                  <c:v>4.0011817732024744</c:v>
                </c:pt>
                <c:pt idx="27">
                  <c:v>3.9974975825154071</c:v>
                </c:pt>
                <c:pt idx="28">
                  <c:v>3.9938440899260992</c:v>
                </c:pt>
                <c:pt idx="29">
                  <c:v>3.9902210396461584</c:v>
                </c:pt>
                <c:pt idx="30">
                  <c:v>3.9866281780185222</c:v>
                </c:pt>
                <c:pt idx="31">
                  <c:v>3.9830652534996962</c:v>
                </c:pt>
                <c:pt idx="32">
                  <c:v>3.9795320166421444</c:v>
                </c:pt>
                <c:pt idx="33">
                  <c:v>3.9760282200768216</c:v>
                </c:pt>
                <c:pt idx="34">
                  <c:v>3.9725536184958576</c:v>
                </c:pt>
                <c:pt idx="35">
                  <c:v>3.9691079686353841</c:v>
                </c:pt>
                <c:pt idx="36">
                  <c:v>3.9655017728429005</c:v>
                </c:pt>
                <c:pt idx="37">
                  <c:v>3.9609208825438311</c:v>
                </c:pt>
                <c:pt idx="38">
                  <c:v>3.9563781619895346</c:v>
                </c:pt>
                <c:pt idx="39">
                  <c:v>3.9518732931349749</c:v>
                </c:pt>
                <c:pt idx="40">
                  <c:v>3.947405960585193</c:v>
                </c:pt>
                <c:pt idx="41">
                  <c:v>3.9429758515732165</c:v>
                </c:pt>
                <c:pt idx="42">
                  <c:v>3.938582655938176</c:v>
                </c:pt>
                <c:pt idx="43">
                  <c:v>3.9342260661035757</c:v>
                </c:pt>
                <c:pt idx="44">
                  <c:v>3.9299057770557688</c:v>
                </c:pt>
                <c:pt idx="45">
                  <c:v>3.9256214863225973</c:v>
                </c:pt>
                <c:pt idx="46">
                  <c:v>3.9213728939522206</c:v>
                </c:pt>
                <c:pt idx="47">
                  <c:v>3.917159702492111</c:v>
                </c:pt>
                <c:pt idx="48">
                  <c:v>3.9129816169682305</c:v>
                </c:pt>
                <c:pt idx="49">
                  <c:v>3.9088383448643791</c:v>
                </c:pt>
                <c:pt idx="50">
                  <c:v>3.9047295961017121</c:v>
                </c:pt>
                <c:pt idx="51">
                  <c:v>3.9006550830184379</c:v>
                </c:pt>
                <c:pt idx="52">
                  <c:v>3.8966145203496687</c:v>
                </c:pt>
                <c:pt idx="53">
                  <c:v>3.8926076252074591</c:v>
                </c:pt>
                <c:pt idx="54">
                  <c:v>3.8886341170609917</c:v>
                </c:pt>
                <c:pt idx="55">
                  <c:v>3.8846937177169409</c:v>
                </c:pt>
                <c:pt idx="56">
                  <c:v>3.8807861512999953</c:v>
                </c:pt>
                <c:pt idx="57">
                  <c:v>3.8769111442335431</c:v>
                </c:pt>
                <c:pt idx="58">
                  <c:v>3.8730684252205161</c:v>
                </c:pt>
                <c:pt idx="59">
                  <c:v>3.8692577252244016</c:v>
                </c:pt>
                <c:pt idx="60">
                  <c:v>3.8654787774504036</c:v>
                </c:pt>
                <c:pt idx="61">
                  <c:v>3.861731317326758</c:v>
                </c:pt>
                <c:pt idx="62">
                  <c:v>3.8580150824862192</c:v>
                </c:pt>
                <c:pt idx="63">
                  <c:v>3.8543298127476846</c:v>
                </c:pt>
                <c:pt idx="64">
                  <c:v>3.8506752500979795</c:v>
                </c:pt>
                <c:pt idx="65">
                  <c:v>3.8470511386737991</c:v>
                </c:pt>
                <c:pt idx="66">
                  <c:v>3.8434572247437861</c:v>
                </c:pt>
                <c:pt idx="67">
                  <c:v>3.8398932566907722</c:v>
                </c:pt>
                <c:pt idx="68">
                  <c:v>3.8363589849941611</c:v>
                </c:pt>
                <c:pt idx="69">
                  <c:v>3.8328541622124588</c:v>
                </c:pt>
                <c:pt idx="70">
                  <c:v>3.8293785429659462</c:v>
                </c:pt>
                <c:pt idx="71">
                  <c:v>3.8259318839195049</c:v>
                </c:pt>
                <c:pt idx="72">
                  <c:v>3.8225139437655793</c:v>
                </c:pt>
                <c:pt idx="73">
                  <c:v>3.819124483207279</c:v>
                </c:pt>
                <c:pt idx="74">
                  <c:v>3.81576326494163</c:v>
                </c:pt>
                <c:pt idx="75">
                  <c:v>3.8124300536429572</c:v>
                </c:pt>
                <c:pt idx="76">
                  <c:v>3.8091246159464087</c:v>
                </c:pt>
                <c:pt idx="77">
                  <c:v>3.8058467204316195</c:v>
                </c:pt>
                <c:pt idx="78">
                  <c:v>3.8025961376065096</c:v>
                </c:pt>
                <c:pt idx="79">
                  <c:v>3.7993726398912147</c:v>
                </c:pt>
                <c:pt idx="80">
                  <c:v>3.7961760016021531</c:v>
                </c:pt>
                <c:pt idx="81">
                  <c:v>3.7930779837688222</c:v>
                </c:pt>
                <c:pt idx="82">
                  <c:v>3.7904526683904134</c:v>
                </c:pt>
                <c:pt idx="83">
                  <c:v>3.7878492281522944</c:v>
                </c:pt>
                <c:pt idx="84">
                  <c:v>3.785267480782359</c:v>
                </c:pt>
                <c:pt idx="85">
                  <c:v>3.7827072455272623</c:v>
                </c:pt>
                <c:pt idx="86">
                  <c:v>3.7801683431397666</c:v>
                </c:pt>
                <c:pt idx="87">
                  <c:v>3.7776505958661919</c:v>
                </c:pt>
                <c:pt idx="88">
                  <c:v>3.7751538274339693</c:v>
                </c:pt>
                <c:pt idx="89">
                  <c:v>3.7726778630393007</c:v>
                </c:pt>
                <c:pt idx="90">
                  <c:v>3.7702225293349216</c:v>
                </c:pt>
                <c:pt idx="91">
                  <c:v>3.7677876544179645</c:v>
                </c:pt>
                <c:pt idx="92">
                  <c:v>3.7653730678179196</c:v>
                </c:pt>
                <c:pt idx="93">
                  <c:v>3.7629786004847068</c:v>
                </c:pt>
                <c:pt idx="94">
                  <c:v>3.7606040847768361</c:v>
                </c:pt>
                <c:pt idx="95">
                  <c:v>3.7582493544496702</c:v>
                </c:pt>
                <c:pt idx="96">
                  <c:v>3.7559142446437841</c:v>
                </c:pt>
                <c:pt idx="97">
                  <c:v>3.753598591873426</c:v>
                </c:pt>
                <c:pt idx="98">
                  <c:v>3.7513022340150748</c:v>
                </c:pt>
                <c:pt idx="99">
                  <c:v>3.7490250102960805</c:v>
                </c:pt>
                <c:pt idx="100">
                  <c:v>3.7467667612834132</c:v>
                </c:pt>
                <c:pt idx="101">
                  <c:v>3.7445273288725032</c:v>
                </c:pt>
                <c:pt idx="102">
                  <c:v>3.7423065562761666</c:v>
                </c:pt>
                <c:pt idx="103">
                  <c:v>3.7401042880136308</c:v>
                </c:pt>
                <c:pt idx="104">
                  <c:v>3.7379203698996495</c:v>
                </c:pt>
                <c:pt idx="105">
                  <c:v>3.7357546490337086</c:v>
                </c:pt>
                <c:pt idx="106">
                  <c:v>3.7336069737893194</c:v>
                </c:pt>
                <c:pt idx="107">
                  <c:v>3.7314771938034008</c:v>
                </c:pt>
                <c:pt idx="108">
                  <c:v>3.729365159965758</c:v>
                </c:pt>
                <c:pt idx="109">
                  <c:v>3.7272707244086396</c:v>
                </c:pt>
                <c:pt idx="110">
                  <c:v>3.7251937404963855</c:v>
                </c:pt>
                <c:pt idx="111">
                  <c:v>3.7231340628151584</c:v>
                </c:pt>
                <c:pt idx="112">
                  <c:v>3.7210915471627684</c:v>
                </c:pt>
                <c:pt idx="113">
                  <c:v>3.7190660505385704</c:v>
                </c:pt>
                <c:pt idx="114">
                  <c:v>3.7170574311334583</c:v>
                </c:pt>
                <c:pt idx="115">
                  <c:v>3.7150655483199331</c:v>
                </c:pt>
                <c:pt idx="116">
                  <c:v>3.7130902626422575</c:v>
                </c:pt>
                <c:pt idx="117">
                  <c:v>3.711131435806696</c:v>
                </c:pt>
                <c:pt idx="118">
                  <c:v>3.7091889306718269</c:v>
                </c:pt>
                <c:pt idx="119">
                  <c:v>3.7072626112389448</c:v>
                </c:pt>
                <c:pt idx="120">
                  <c:v>3.7053523426425388</c:v>
                </c:pt>
                <c:pt idx="121">
                  <c:v>3.7034579911408492</c:v>
                </c:pt>
                <c:pt idx="122">
                  <c:v>3.7015794241065034</c:v>
                </c:pt>
                <c:pt idx="123">
                  <c:v>3.6997165100172298</c:v>
                </c:pt>
                <c:pt idx="124">
                  <c:v>3.697869118446655</c:v>
                </c:pt>
                <c:pt idx="125">
                  <c:v>3.6960371200551658</c:v>
                </c:pt>
                <c:pt idx="126">
                  <c:v>3.6942203865808563</c:v>
                </c:pt>
                <c:pt idx="127">
                  <c:v>3.6924187908305495</c:v>
                </c:pt>
                <c:pt idx="128">
                  <c:v>3.690632206670891</c:v>
                </c:pt>
                <c:pt idx="129">
                  <c:v>3.6888605090195177</c:v>
                </c:pt>
                <c:pt idx="130">
                  <c:v>3.6871035738363012</c:v>
                </c:pt>
                <c:pt idx="131">
                  <c:v>3.6853612781146619</c:v>
                </c:pt>
                <c:pt idx="132">
                  <c:v>3.6836334998729603</c:v>
                </c:pt>
                <c:pt idx="133">
                  <c:v>3.6819201181459547</c:v>
                </c:pt>
                <c:pt idx="134">
                  <c:v>3.6802210129763311</c:v>
                </c:pt>
                <c:pt idx="135">
                  <c:v>3.6785360654063086</c:v>
                </c:pt>
                <c:pt idx="136">
                  <c:v>3.676865157469305</c:v>
                </c:pt>
                <c:pt idx="137">
                  <c:v>3.6752081721816845</c:v>
                </c:pt>
                <c:pt idx="138">
                  <c:v>3.6735649935345625</c:v>
                </c:pt>
                <c:pt idx="139">
                  <c:v>3.6719355064856853</c:v>
                </c:pt>
                <c:pt idx="140">
                  <c:v>3.670319596951376</c:v>
                </c:pt>
                <c:pt idx="141">
                  <c:v>3.6687171517985453</c:v>
                </c:pt>
                <c:pt idx="142">
                  <c:v>3.6671280588367741</c:v>
                </c:pt>
                <c:pt idx="143">
                  <c:v>3.6655522068104558</c:v>
                </c:pt>
                <c:pt idx="144">
                  <c:v>3.6639894853910104</c:v>
                </c:pt>
                <c:pt idx="145">
                  <c:v>3.6624397851691577</c:v>
                </c:pt>
                <c:pt idx="146">
                  <c:v>3.6609029976472556</c:v>
                </c:pt>
                <c:pt idx="147">
                  <c:v>3.6593790152317092</c:v>
                </c:pt>
                <c:pt idx="148">
                  <c:v>3.6578677312254335</c:v>
                </c:pt>
                <c:pt idx="149">
                  <c:v>3.656369039820385</c:v>
                </c:pt>
                <c:pt idx="150">
                  <c:v>3.6548828360901529</c:v>
                </c:pt>
                <c:pt idx="151">
                  <c:v>3.6534090159826134</c:v>
                </c:pt>
                <c:pt idx="152">
                  <c:v>3.6519474763126465</c:v>
                </c:pt>
                <c:pt idx="153">
                  <c:v>3.6504981147549103</c:v>
                </c:pt>
                <c:pt idx="154">
                  <c:v>3.6490608298366767</c:v>
                </c:pt>
                <c:pt idx="155">
                  <c:v>3.6476355209307276</c:v>
                </c:pt>
                <c:pt idx="156">
                  <c:v>3.646222088248309</c:v>
                </c:pt>
                <c:pt idx="157">
                  <c:v>3.6448204328321463</c:v>
                </c:pt>
                <c:pt idx="158">
                  <c:v>3.6434304565495155</c:v>
                </c:pt>
                <c:pt idx="159">
                  <c:v>3.6420520620853698</c:v>
                </c:pt>
                <c:pt idx="160">
                  <c:v>3.6406851529355335</c:v>
                </c:pt>
                <c:pt idx="161">
                  <c:v>3.6393296333999348</c:v>
                </c:pt>
                <c:pt idx="162">
                  <c:v>3.6379854085759153</c:v>
                </c:pt>
                <c:pt idx="163">
                  <c:v>3.6366523843515832</c:v>
                </c:pt>
                <c:pt idx="164">
                  <c:v>3.6353304673992217</c:v>
                </c:pt>
                <c:pt idx="165">
                  <c:v>3.6340195651687566</c:v>
                </c:pt>
                <c:pt idx="166">
                  <c:v>3.6327195858812775</c:v>
                </c:pt>
                <c:pt idx="167">
                  <c:v>3.631430438522611</c:v>
                </c:pt>
                <c:pt idx="168">
                  <c:v>3.6301520328369472</c:v>
                </c:pt>
                <c:pt idx="169">
                  <c:v>3.6288842793205234</c:v>
                </c:pt>
                <c:pt idx="170">
                  <c:v>3.6276270892153559</c:v>
                </c:pt>
                <c:pt idx="171">
                  <c:v>3.6263803745030314</c:v>
                </c:pt>
                <c:pt idx="172">
                  <c:v>3.6251440478985346</c:v>
                </c:pt>
                <c:pt idx="173">
                  <c:v>3.623918022844145</c:v>
                </c:pt>
                <c:pt idx="174">
                  <c:v>3.6227022135033731</c:v>
                </c:pt>
                <c:pt idx="175">
                  <c:v>3.6214965347549524</c:v>
                </c:pt>
                <c:pt idx="176">
                  <c:v>3.6203009021868819</c:v>
                </c:pt>
                <c:pt idx="177">
                  <c:v>3.6191152320905111</c:v>
                </c:pt>
                <c:pt idx="178">
                  <c:v>3.6179394414546842</c:v>
                </c:pt>
                <c:pt idx="179">
                  <c:v>3.6167734479599258</c:v>
                </c:pt>
                <c:pt idx="180">
                  <c:v>3.6156171699726762</c:v>
                </c:pt>
                <c:pt idx="181">
                  <c:v>3.6144705265395802</c:v>
                </c:pt>
                <c:pt idx="182">
                  <c:v>3.6133334373818178</c:v>
                </c:pt>
                <c:pt idx="183">
                  <c:v>3.6122058228894804</c:v>
                </c:pt>
                <c:pt idx="184">
                  <c:v>3.6110876041160029</c:v>
                </c:pt>
                <c:pt idx="185">
                  <c:v>3.6099787027726302</c:v>
                </c:pt>
                <c:pt idx="186">
                  <c:v>3.6088790412229423</c:v>
                </c:pt>
                <c:pt idx="187">
                  <c:v>3.6077885424774134</c:v>
                </c:pt>
                <c:pt idx="188">
                  <c:v>3.6067071301880267</c:v>
                </c:pt>
                <c:pt idx="189">
                  <c:v>3.6056347286429249</c:v>
                </c:pt>
                <c:pt idx="190">
                  <c:v>3.6045712627611111</c:v>
                </c:pt>
                <c:pt idx="191">
                  <c:v>3.6035166580871922</c:v>
                </c:pt>
                <c:pt idx="192">
                  <c:v>3.6024708407861659</c:v>
                </c:pt>
                <c:pt idx="193">
                  <c:v>3.6014337376382524</c:v>
                </c:pt>
                <c:pt idx="194">
                  <c:v>3.6004052760337668</c:v>
                </c:pt>
                <c:pt idx="195">
                  <c:v>3.5993853839680368</c:v>
                </c:pt>
                <c:pt idx="196">
                  <c:v>3.59837399003636</c:v>
                </c:pt>
                <c:pt idx="197">
                  <c:v>3.5973710234290048</c:v>
                </c:pt>
                <c:pt idx="198">
                  <c:v>3.5963764139262562</c:v>
                </c:pt>
                <c:pt idx="199">
                  <c:v>3.5953900918934951</c:v>
                </c:pt>
                <c:pt idx="200">
                  <c:v>3.5944119882763248</c:v>
                </c:pt>
                <c:pt idx="201">
                  <c:v>3.5934420345957383</c:v>
                </c:pt>
                <c:pt idx="202">
                  <c:v>3.5924801629433172</c:v>
                </c:pt>
                <c:pt idx="203">
                  <c:v>3.5915263059764899</c:v>
                </c:pt>
                <c:pt idx="204">
                  <c:v>3.5905803969138019</c:v>
                </c:pt>
                <c:pt idx="205">
                  <c:v>3.5896423695302513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AA-4DC8-8BBA-3416C7361F02}"/>
            </c:ext>
          </c:extLst>
        </c:ser>
        <c:ser>
          <c:idx val="1"/>
          <c:order val="1"/>
          <c:tx>
            <c:strRef>
              <c:f>'PD CONTROL'!$P$1</c:f>
              <c:strCache>
                <c:ptCount val="1"/>
                <c:pt idx="0">
                  <c:v>Desired Position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'PD CONTROL'!$N$2:$N$744</c:f>
              <c:numCache>
                <c:formatCode>General</c:formatCode>
                <c:ptCount val="743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0.35000000000000003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0.41000000000000003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0.47000000000000003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0.57000000000000006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0.69000000000000006</c:v>
                </c:pt>
                <c:pt idx="70">
                  <c:v>0.70000000000000007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0.82000000000000006</c:v>
                </c:pt>
                <c:pt idx="83">
                  <c:v>0.83000000000000007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0.94000000000000006</c:v>
                </c:pt>
                <c:pt idx="95">
                  <c:v>0.95000000000000007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1.1300000000000001</c:v>
                </c:pt>
                <c:pt idx="114">
                  <c:v>1.1400000000000001</c:v>
                </c:pt>
                <c:pt idx="115">
                  <c:v>1.1500000000000001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1.4000000000000001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1.6300000000000001</c:v>
                </c:pt>
                <c:pt idx="164">
                  <c:v>1.6400000000000001</c:v>
                </c:pt>
                <c:pt idx="165">
                  <c:v>1.6500000000000001</c:v>
                </c:pt>
                <c:pt idx="166">
                  <c:v>1.6600000000000001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1.8800000000000001</c:v>
                </c:pt>
                <c:pt idx="189">
                  <c:v>1.8900000000000001</c:v>
                </c:pt>
                <c:pt idx="190">
                  <c:v>1.9000000000000001</c:v>
                </c:pt>
                <c:pt idx="191">
                  <c:v>1.9100000000000001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2.0100000000000002</c:v>
                </c:pt>
                <c:pt idx="202">
                  <c:v>2.02</c:v>
                </c:pt>
                <c:pt idx="203">
                  <c:v>2.0300000000000002</c:v>
                </c:pt>
                <c:pt idx="204">
                  <c:v>2.04</c:v>
                </c:pt>
                <c:pt idx="205">
                  <c:v>2.0499999999999998</c:v>
                </c:pt>
              </c:numCache>
            </c:numRef>
          </c:xVal>
          <c:yVal>
            <c:numRef>
              <c:f>'PD CONTROL'!$P$2:$P$744</c:f>
              <c:numCache>
                <c:formatCode>General</c:formatCode>
                <c:ptCount val="743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  <c:pt idx="3">
                  <c:v>3.5</c:v>
                </c:pt>
                <c:pt idx="4">
                  <c:v>3.5</c:v>
                </c:pt>
                <c:pt idx="5">
                  <c:v>3.5</c:v>
                </c:pt>
                <c:pt idx="6">
                  <c:v>3.5</c:v>
                </c:pt>
                <c:pt idx="7">
                  <c:v>3.5</c:v>
                </c:pt>
                <c:pt idx="8">
                  <c:v>3.5</c:v>
                </c:pt>
                <c:pt idx="9">
                  <c:v>3.5</c:v>
                </c:pt>
                <c:pt idx="10">
                  <c:v>3.5</c:v>
                </c:pt>
                <c:pt idx="11">
                  <c:v>3.5</c:v>
                </c:pt>
                <c:pt idx="12">
                  <c:v>3.5</c:v>
                </c:pt>
                <c:pt idx="13">
                  <c:v>3.5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  <c:pt idx="19">
                  <c:v>3.5</c:v>
                </c:pt>
                <c:pt idx="20">
                  <c:v>3.5</c:v>
                </c:pt>
                <c:pt idx="21">
                  <c:v>3.5</c:v>
                </c:pt>
                <c:pt idx="22">
                  <c:v>3.5</c:v>
                </c:pt>
                <c:pt idx="23">
                  <c:v>3.5</c:v>
                </c:pt>
                <c:pt idx="24">
                  <c:v>3.5</c:v>
                </c:pt>
                <c:pt idx="25">
                  <c:v>3.5</c:v>
                </c:pt>
                <c:pt idx="26">
                  <c:v>3.5</c:v>
                </c:pt>
                <c:pt idx="27">
                  <c:v>3.5</c:v>
                </c:pt>
                <c:pt idx="28">
                  <c:v>3.5</c:v>
                </c:pt>
                <c:pt idx="29">
                  <c:v>3.5</c:v>
                </c:pt>
                <c:pt idx="30">
                  <c:v>3.5</c:v>
                </c:pt>
                <c:pt idx="31">
                  <c:v>3.5</c:v>
                </c:pt>
                <c:pt idx="32">
                  <c:v>3.5</c:v>
                </c:pt>
                <c:pt idx="33">
                  <c:v>3.5</c:v>
                </c:pt>
                <c:pt idx="34">
                  <c:v>3.5</c:v>
                </c:pt>
                <c:pt idx="35">
                  <c:v>3.5</c:v>
                </c:pt>
                <c:pt idx="36">
                  <c:v>3.5</c:v>
                </c:pt>
                <c:pt idx="37">
                  <c:v>3.5</c:v>
                </c:pt>
                <c:pt idx="38">
                  <c:v>3.5</c:v>
                </c:pt>
                <c:pt idx="39">
                  <c:v>3.5</c:v>
                </c:pt>
                <c:pt idx="40">
                  <c:v>3.5</c:v>
                </c:pt>
                <c:pt idx="41">
                  <c:v>3.5</c:v>
                </c:pt>
                <c:pt idx="42">
                  <c:v>3.5</c:v>
                </c:pt>
                <c:pt idx="43">
                  <c:v>3.5</c:v>
                </c:pt>
                <c:pt idx="44">
                  <c:v>3.5</c:v>
                </c:pt>
                <c:pt idx="45">
                  <c:v>3.5</c:v>
                </c:pt>
                <c:pt idx="46">
                  <c:v>3.5</c:v>
                </c:pt>
                <c:pt idx="47">
                  <c:v>3.5</c:v>
                </c:pt>
                <c:pt idx="48">
                  <c:v>3.5</c:v>
                </c:pt>
                <c:pt idx="49">
                  <c:v>3.5</c:v>
                </c:pt>
                <c:pt idx="50">
                  <c:v>3.5</c:v>
                </c:pt>
                <c:pt idx="51">
                  <c:v>3.5</c:v>
                </c:pt>
                <c:pt idx="52">
                  <c:v>3.5</c:v>
                </c:pt>
                <c:pt idx="53">
                  <c:v>3.5</c:v>
                </c:pt>
                <c:pt idx="54">
                  <c:v>3.5</c:v>
                </c:pt>
                <c:pt idx="55">
                  <c:v>3.5</c:v>
                </c:pt>
                <c:pt idx="56">
                  <c:v>3.5</c:v>
                </c:pt>
                <c:pt idx="57">
                  <c:v>3.5</c:v>
                </c:pt>
                <c:pt idx="58">
                  <c:v>3.5</c:v>
                </c:pt>
                <c:pt idx="59">
                  <c:v>3.5</c:v>
                </c:pt>
                <c:pt idx="60">
                  <c:v>3.5</c:v>
                </c:pt>
                <c:pt idx="61">
                  <c:v>3.5</c:v>
                </c:pt>
                <c:pt idx="62">
                  <c:v>3.5</c:v>
                </c:pt>
                <c:pt idx="63">
                  <c:v>3.5</c:v>
                </c:pt>
                <c:pt idx="64">
                  <c:v>3.5</c:v>
                </c:pt>
                <c:pt idx="65">
                  <c:v>3.5</c:v>
                </c:pt>
                <c:pt idx="66">
                  <c:v>3.5</c:v>
                </c:pt>
                <c:pt idx="67">
                  <c:v>3.5</c:v>
                </c:pt>
                <c:pt idx="68">
                  <c:v>3.5</c:v>
                </c:pt>
                <c:pt idx="69">
                  <c:v>3.5</c:v>
                </c:pt>
                <c:pt idx="70">
                  <c:v>3.5</c:v>
                </c:pt>
                <c:pt idx="71">
                  <c:v>3.5</c:v>
                </c:pt>
                <c:pt idx="72">
                  <c:v>3.5</c:v>
                </c:pt>
                <c:pt idx="73">
                  <c:v>3.5</c:v>
                </c:pt>
                <c:pt idx="74">
                  <c:v>3.5</c:v>
                </c:pt>
                <c:pt idx="75">
                  <c:v>3.5</c:v>
                </c:pt>
                <c:pt idx="76">
                  <c:v>3.5</c:v>
                </c:pt>
                <c:pt idx="77">
                  <c:v>3.5</c:v>
                </c:pt>
                <c:pt idx="78">
                  <c:v>3.5</c:v>
                </c:pt>
                <c:pt idx="79">
                  <c:v>3.5</c:v>
                </c:pt>
                <c:pt idx="80">
                  <c:v>3.5</c:v>
                </c:pt>
                <c:pt idx="81">
                  <c:v>3.5</c:v>
                </c:pt>
                <c:pt idx="82">
                  <c:v>3.5</c:v>
                </c:pt>
                <c:pt idx="83">
                  <c:v>3.5</c:v>
                </c:pt>
                <c:pt idx="84">
                  <c:v>3.5</c:v>
                </c:pt>
                <c:pt idx="85">
                  <c:v>3.5</c:v>
                </c:pt>
                <c:pt idx="86">
                  <c:v>3.5</c:v>
                </c:pt>
                <c:pt idx="87">
                  <c:v>3.5</c:v>
                </c:pt>
                <c:pt idx="88">
                  <c:v>3.5</c:v>
                </c:pt>
                <c:pt idx="89">
                  <c:v>3.5</c:v>
                </c:pt>
                <c:pt idx="90">
                  <c:v>3.5</c:v>
                </c:pt>
                <c:pt idx="91">
                  <c:v>3.5</c:v>
                </c:pt>
                <c:pt idx="92">
                  <c:v>3.5</c:v>
                </c:pt>
                <c:pt idx="93">
                  <c:v>3.5</c:v>
                </c:pt>
                <c:pt idx="94">
                  <c:v>3.5</c:v>
                </c:pt>
                <c:pt idx="95">
                  <c:v>3.5</c:v>
                </c:pt>
                <c:pt idx="96">
                  <c:v>3.5</c:v>
                </c:pt>
                <c:pt idx="97">
                  <c:v>3.5</c:v>
                </c:pt>
                <c:pt idx="98">
                  <c:v>3.5</c:v>
                </c:pt>
                <c:pt idx="99">
                  <c:v>3.5</c:v>
                </c:pt>
                <c:pt idx="100">
                  <c:v>3.5</c:v>
                </c:pt>
                <c:pt idx="101">
                  <c:v>3.5</c:v>
                </c:pt>
                <c:pt idx="102">
                  <c:v>3.5</c:v>
                </c:pt>
                <c:pt idx="103">
                  <c:v>3.5</c:v>
                </c:pt>
                <c:pt idx="104">
                  <c:v>3.5</c:v>
                </c:pt>
                <c:pt idx="105">
                  <c:v>3.5</c:v>
                </c:pt>
                <c:pt idx="106">
                  <c:v>3.5</c:v>
                </c:pt>
                <c:pt idx="107">
                  <c:v>3.5</c:v>
                </c:pt>
                <c:pt idx="108">
                  <c:v>3.5</c:v>
                </c:pt>
                <c:pt idx="109">
                  <c:v>3.5</c:v>
                </c:pt>
                <c:pt idx="110">
                  <c:v>3.5</c:v>
                </c:pt>
                <c:pt idx="111">
                  <c:v>3.5</c:v>
                </c:pt>
                <c:pt idx="112">
                  <c:v>3.5</c:v>
                </c:pt>
                <c:pt idx="113">
                  <c:v>3.5</c:v>
                </c:pt>
                <c:pt idx="114">
                  <c:v>3.5</c:v>
                </c:pt>
                <c:pt idx="115">
                  <c:v>3.5</c:v>
                </c:pt>
                <c:pt idx="116">
                  <c:v>3.5</c:v>
                </c:pt>
                <c:pt idx="117">
                  <c:v>3.5</c:v>
                </c:pt>
                <c:pt idx="118">
                  <c:v>3.5</c:v>
                </c:pt>
                <c:pt idx="119">
                  <c:v>3.5</c:v>
                </c:pt>
                <c:pt idx="120">
                  <c:v>3.5</c:v>
                </c:pt>
                <c:pt idx="121">
                  <c:v>3.5</c:v>
                </c:pt>
                <c:pt idx="122">
                  <c:v>3.5</c:v>
                </c:pt>
                <c:pt idx="123">
                  <c:v>3.5</c:v>
                </c:pt>
                <c:pt idx="124">
                  <c:v>3.5</c:v>
                </c:pt>
                <c:pt idx="125">
                  <c:v>3.5</c:v>
                </c:pt>
                <c:pt idx="126">
                  <c:v>3.5</c:v>
                </c:pt>
                <c:pt idx="127">
                  <c:v>3.5</c:v>
                </c:pt>
                <c:pt idx="128">
                  <c:v>3.5</c:v>
                </c:pt>
                <c:pt idx="129">
                  <c:v>3.5</c:v>
                </c:pt>
                <c:pt idx="130">
                  <c:v>3.5</c:v>
                </c:pt>
                <c:pt idx="131">
                  <c:v>3.5</c:v>
                </c:pt>
                <c:pt idx="132">
                  <c:v>3.5</c:v>
                </c:pt>
                <c:pt idx="133">
                  <c:v>3.5</c:v>
                </c:pt>
                <c:pt idx="134">
                  <c:v>3.5</c:v>
                </c:pt>
                <c:pt idx="135">
                  <c:v>3.5</c:v>
                </c:pt>
                <c:pt idx="136">
                  <c:v>3.5</c:v>
                </c:pt>
                <c:pt idx="137">
                  <c:v>3.5</c:v>
                </c:pt>
                <c:pt idx="138">
                  <c:v>3.5</c:v>
                </c:pt>
                <c:pt idx="139">
                  <c:v>3.5</c:v>
                </c:pt>
                <c:pt idx="140">
                  <c:v>3.5</c:v>
                </c:pt>
                <c:pt idx="141">
                  <c:v>3.5</c:v>
                </c:pt>
                <c:pt idx="142">
                  <c:v>3.5</c:v>
                </c:pt>
                <c:pt idx="143">
                  <c:v>3.5</c:v>
                </c:pt>
                <c:pt idx="144">
                  <c:v>3.5</c:v>
                </c:pt>
                <c:pt idx="145">
                  <c:v>3.5</c:v>
                </c:pt>
                <c:pt idx="146">
                  <c:v>3.5</c:v>
                </c:pt>
                <c:pt idx="147">
                  <c:v>3.5</c:v>
                </c:pt>
                <c:pt idx="148">
                  <c:v>3.5</c:v>
                </c:pt>
                <c:pt idx="149">
                  <c:v>3.5</c:v>
                </c:pt>
                <c:pt idx="150">
                  <c:v>3.5</c:v>
                </c:pt>
                <c:pt idx="151">
                  <c:v>3.5</c:v>
                </c:pt>
                <c:pt idx="152">
                  <c:v>3.5</c:v>
                </c:pt>
                <c:pt idx="153">
                  <c:v>3.5</c:v>
                </c:pt>
                <c:pt idx="154">
                  <c:v>3.5</c:v>
                </c:pt>
                <c:pt idx="155">
                  <c:v>3.5</c:v>
                </c:pt>
                <c:pt idx="156">
                  <c:v>3.5</c:v>
                </c:pt>
                <c:pt idx="157">
                  <c:v>3.5</c:v>
                </c:pt>
                <c:pt idx="158">
                  <c:v>3.5</c:v>
                </c:pt>
                <c:pt idx="159">
                  <c:v>3.5</c:v>
                </c:pt>
                <c:pt idx="160">
                  <c:v>3.5</c:v>
                </c:pt>
                <c:pt idx="161">
                  <c:v>3.5</c:v>
                </c:pt>
                <c:pt idx="162">
                  <c:v>3.5</c:v>
                </c:pt>
                <c:pt idx="163">
                  <c:v>3.5</c:v>
                </c:pt>
                <c:pt idx="164">
                  <c:v>3.5</c:v>
                </c:pt>
                <c:pt idx="165">
                  <c:v>3.5</c:v>
                </c:pt>
                <c:pt idx="166">
                  <c:v>3.5</c:v>
                </c:pt>
                <c:pt idx="167">
                  <c:v>3.5</c:v>
                </c:pt>
                <c:pt idx="168">
                  <c:v>3.5</c:v>
                </c:pt>
                <c:pt idx="169">
                  <c:v>3.5</c:v>
                </c:pt>
                <c:pt idx="170">
                  <c:v>3.5</c:v>
                </c:pt>
                <c:pt idx="171">
                  <c:v>3.5</c:v>
                </c:pt>
                <c:pt idx="172">
                  <c:v>3.5</c:v>
                </c:pt>
                <c:pt idx="173">
                  <c:v>3.5</c:v>
                </c:pt>
                <c:pt idx="174">
                  <c:v>3.5</c:v>
                </c:pt>
                <c:pt idx="175">
                  <c:v>3.5</c:v>
                </c:pt>
                <c:pt idx="176">
                  <c:v>3.5</c:v>
                </c:pt>
                <c:pt idx="177">
                  <c:v>3.5</c:v>
                </c:pt>
                <c:pt idx="178">
                  <c:v>3.5</c:v>
                </c:pt>
                <c:pt idx="179">
                  <c:v>3.5</c:v>
                </c:pt>
                <c:pt idx="180">
                  <c:v>3.5</c:v>
                </c:pt>
                <c:pt idx="181">
                  <c:v>3.5</c:v>
                </c:pt>
                <c:pt idx="182">
                  <c:v>3.5</c:v>
                </c:pt>
                <c:pt idx="183">
                  <c:v>3.5</c:v>
                </c:pt>
                <c:pt idx="184">
                  <c:v>3.5</c:v>
                </c:pt>
                <c:pt idx="185">
                  <c:v>3.5</c:v>
                </c:pt>
                <c:pt idx="186">
                  <c:v>3.5</c:v>
                </c:pt>
                <c:pt idx="187">
                  <c:v>3.5</c:v>
                </c:pt>
                <c:pt idx="188">
                  <c:v>3.5</c:v>
                </c:pt>
                <c:pt idx="189">
                  <c:v>3.5</c:v>
                </c:pt>
                <c:pt idx="190">
                  <c:v>3.5</c:v>
                </c:pt>
                <c:pt idx="191">
                  <c:v>3.5</c:v>
                </c:pt>
                <c:pt idx="192">
                  <c:v>3.5</c:v>
                </c:pt>
                <c:pt idx="193">
                  <c:v>3.5</c:v>
                </c:pt>
                <c:pt idx="194">
                  <c:v>3.5</c:v>
                </c:pt>
                <c:pt idx="195">
                  <c:v>3.5</c:v>
                </c:pt>
                <c:pt idx="196">
                  <c:v>3.5</c:v>
                </c:pt>
                <c:pt idx="197">
                  <c:v>3.5</c:v>
                </c:pt>
                <c:pt idx="198">
                  <c:v>3.5</c:v>
                </c:pt>
                <c:pt idx="199">
                  <c:v>3.5</c:v>
                </c:pt>
                <c:pt idx="200">
                  <c:v>3.5</c:v>
                </c:pt>
                <c:pt idx="201">
                  <c:v>3.5</c:v>
                </c:pt>
                <c:pt idx="202">
                  <c:v>3.5</c:v>
                </c:pt>
                <c:pt idx="203">
                  <c:v>3.5</c:v>
                </c:pt>
                <c:pt idx="204">
                  <c:v>3.5</c:v>
                </c:pt>
                <c:pt idx="205">
                  <c:v>3.5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AA-4DC8-8BBA-3416C7361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548512"/>
        <c:axId val="400549168"/>
      </c:scatterChart>
      <c:valAx>
        <c:axId val="40054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49168"/>
        <c:crosses val="autoZero"/>
        <c:crossBetween val="midCat"/>
      </c:valAx>
      <c:valAx>
        <c:axId val="4005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548512"/>
        <c:crosses val="autoZero"/>
        <c:crossBetween val="midCat"/>
      </c:valAx>
      <c:spPr>
        <a:solidFill>
          <a:schemeClr val="tx1"/>
        </a:solidFill>
        <a:ln>
          <a:solidFill>
            <a:schemeClr val="bg1"/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859168322816892E-2"/>
          <c:y val="0.12821184252844589"/>
          <c:w val="0.91018663645006881"/>
          <c:h val="0.8338403901150004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'PD CONTROL'!$B$1</c:f>
              <c:strCache>
                <c:ptCount val="1"/>
                <c:pt idx="0">
                  <c:v>Position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6"/>
              <c:layout>
                <c:manualLayout>
                  <c:x val="4.1543460593165384E-3"/>
                  <c:y val="7.24457376806933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B6-4D1B-8808-E96949D902CA}"/>
                </c:ext>
              </c:extLst>
            </c:dLbl>
            <c:dLbl>
              <c:idx val="68"/>
              <c:layout>
                <c:manualLayout>
                  <c:x val="1.4540211207607864E-2"/>
                  <c:y val="-7.93453317455212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B6-4D1B-8808-E96949D902CA}"/>
                </c:ext>
              </c:extLst>
            </c:dLbl>
            <c:dLbl>
              <c:idx val="443"/>
              <c:layout>
                <c:manualLayout>
                  <c:x val="3.9466287563507112E-2"/>
                  <c:y val="-3.449783450535886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2966904745588011E-2"/>
                      <c:h val="7.992147501369051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BB6-4D1B-8808-E96949D902CA}"/>
                </c:ext>
              </c:extLst>
            </c:dLbl>
            <c:dLbl>
              <c:idx val="456"/>
              <c:layout>
                <c:manualLayout>
                  <c:x val="1.8694557266924497E-2"/>
                  <c:y val="-0.1172929632832940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182240203307808"/>
                      <c:h val="8.682106907851845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B6-4D1B-8808-E96949D902C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'PD CONTROL'!$A$2:$A$744</c:f>
              <c:numCache>
                <c:formatCode>General</c:formatCode>
                <c:ptCount val="743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</c:numCache>
            </c:numRef>
          </c:xVal>
          <c:yVal>
            <c:numRef>
              <c:f>'PD CONTROL'!$B$2:$B$744</c:f>
              <c:numCache>
                <c:formatCode>General</c:formatCode>
                <c:ptCount val="7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</c:v>
                </c:pt>
                <c:pt idx="45">
                  <c:v>16</c:v>
                </c:pt>
                <c:pt idx="46">
                  <c:v>32</c:v>
                </c:pt>
                <c:pt idx="47">
                  <c:v>53</c:v>
                </c:pt>
                <c:pt idx="48">
                  <c:v>76</c:v>
                </c:pt>
                <c:pt idx="49">
                  <c:v>99</c:v>
                </c:pt>
                <c:pt idx="50">
                  <c:v>120</c:v>
                </c:pt>
                <c:pt idx="51">
                  <c:v>141</c:v>
                </c:pt>
                <c:pt idx="52">
                  <c:v>159</c:v>
                </c:pt>
                <c:pt idx="53">
                  <c:v>175</c:v>
                </c:pt>
                <c:pt idx="54">
                  <c:v>186</c:v>
                </c:pt>
                <c:pt idx="55">
                  <c:v>194</c:v>
                </c:pt>
                <c:pt idx="56">
                  <c:v>199</c:v>
                </c:pt>
                <c:pt idx="57">
                  <c:v>202</c:v>
                </c:pt>
                <c:pt idx="58">
                  <c:v>202</c:v>
                </c:pt>
                <c:pt idx="59">
                  <c:v>201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196</c:v>
                </c:pt>
                <c:pt idx="245">
                  <c:v>181</c:v>
                </c:pt>
                <c:pt idx="246">
                  <c:v>158</c:v>
                </c:pt>
                <c:pt idx="247">
                  <c:v>134</c:v>
                </c:pt>
                <c:pt idx="248">
                  <c:v>109</c:v>
                </c:pt>
                <c:pt idx="249">
                  <c:v>87</c:v>
                </c:pt>
                <c:pt idx="250">
                  <c:v>66</c:v>
                </c:pt>
                <c:pt idx="251">
                  <c:v>49</c:v>
                </c:pt>
                <c:pt idx="252">
                  <c:v>35</c:v>
                </c:pt>
                <c:pt idx="253">
                  <c:v>24</c:v>
                </c:pt>
                <c:pt idx="254">
                  <c:v>14</c:v>
                </c:pt>
                <c:pt idx="255">
                  <c:v>6</c:v>
                </c:pt>
                <c:pt idx="256">
                  <c:v>-2</c:v>
                </c:pt>
                <c:pt idx="257">
                  <c:v>-6</c:v>
                </c:pt>
                <c:pt idx="258">
                  <c:v>-5</c:v>
                </c:pt>
                <c:pt idx="259">
                  <c:v>-2</c:v>
                </c:pt>
                <c:pt idx="260">
                  <c:v>0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4</c:v>
                </c:pt>
                <c:pt idx="445">
                  <c:v>14</c:v>
                </c:pt>
                <c:pt idx="446">
                  <c:v>32</c:v>
                </c:pt>
                <c:pt idx="447">
                  <c:v>52</c:v>
                </c:pt>
                <c:pt idx="448">
                  <c:v>73</c:v>
                </c:pt>
                <c:pt idx="449">
                  <c:v>97</c:v>
                </c:pt>
                <c:pt idx="450">
                  <c:v>119</c:v>
                </c:pt>
                <c:pt idx="451">
                  <c:v>140</c:v>
                </c:pt>
                <c:pt idx="452">
                  <c:v>158</c:v>
                </c:pt>
                <c:pt idx="453">
                  <c:v>174</c:v>
                </c:pt>
                <c:pt idx="454">
                  <c:v>185</c:v>
                </c:pt>
                <c:pt idx="455">
                  <c:v>192</c:v>
                </c:pt>
                <c:pt idx="456">
                  <c:v>198</c:v>
                </c:pt>
                <c:pt idx="457">
                  <c:v>201</c:v>
                </c:pt>
                <c:pt idx="458">
                  <c:v>201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200</c:v>
                </c:pt>
                <c:pt idx="472">
                  <c:v>200</c:v>
                </c:pt>
                <c:pt idx="473">
                  <c:v>200</c:v>
                </c:pt>
                <c:pt idx="474">
                  <c:v>200</c:v>
                </c:pt>
                <c:pt idx="475">
                  <c:v>200</c:v>
                </c:pt>
                <c:pt idx="476">
                  <c:v>200</c:v>
                </c:pt>
                <c:pt idx="477">
                  <c:v>200</c:v>
                </c:pt>
                <c:pt idx="478">
                  <c:v>200</c:v>
                </c:pt>
                <c:pt idx="479">
                  <c:v>200</c:v>
                </c:pt>
                <c:pt idx="480">
                  <c:v>200</c:v>
                </c:pt>
                <c:pt idx="481">
                  <c:v>200</c:v>
                </c:pt>
                <c:pt idx="482">
                  <c:v>200</c:v>
                </c:pt>
                <c:pt idx="483">
                  <c:v>200</c:v>
                </c:pt>
                <c:pt idx="484">
                  <c:v>200</c:v>
                </c:pt>
                <c:pt idx="485">
                  <c:v>200</c:v>
                </c:pt>
                <c:pt idx="486">
                  <c:v>200</c:v>
                </c:pt>
                <c:pt idx="487">
                  <c:v>200</c:v>
                </c:pt>
                <c:pt idx="488">
                  <c:v>200</c:v>
                </c:pt>
                <c:pt idx="489">
                  <c:v>200</c:v>
                </c:pt>
                <c:pt idx="490">
                  <c:v>200</c:v>
                </c:pt>
                <c:pt idx="491">
                  <c:v>200</c:v>
                </c:pt>
                <c:pt idx="492">
                  <c:v>200</c:v>
                </c:pt>
                <c:pt idx="493">
                  <c:v>200</c:v>
                </c:pt>
                <c:pt idx="494">
                  <c:v>200</c:v>
                </c:pt>
                <c:pt idx="495">
                  <c:v>200</c:v>
                </c:pt>
                <c:pt idx="496">
                  <c:v>200</c:v>
                </c:pt>
                <c:pt idx="497">
                  <c:v>200</c:v>
                </c:pt>
                <c:pt idx="498">
                  <c:v>200</c:v>
                </c:pt>
                <c:pt idx="499">
                  <c:v>200</c:v>
                </c:pt>
                <c:pt idx="500">
                  <c:v>200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200</c:v>
                </c:pt>
                <c:pt idx="506">
                  <c:v>200</c:v>
                </c:pt>
                <c:pt idx="507">
                  <c:v>200</c:v>
                </c:pt>
                <c:pt idx="508">
                  <c:v>200</c:v>
                </c:pt>
                <c:pt idx="509">
                  <c:v>200</c:v>
                </c:pt>
                <c:pt idx="510">
                  <c:v>200</c:v>
                </c:pt>
                <c:pt idx="511">
                  <c:v>200</c:v>
                </c:pt>
                <c:pt idx="512">
                  <c:v>200</c:v>
                </c:pt>
                <c:pt idx="513">
                  <c:v>200</c:v>
                </c:pt>
                <c:pt idx="514">
                  <c:v>200</c:v>
                </c:pt>
                <c:pt idx="515">
                  <c:v>200</c:v>
                </c:pt>
                <c:pt idx="516">
                  <c:v>200</c:v>
                </c:pt>
                <c:pt idx="517">
                  <c:v>200</c:v>
                </c:pt>
                <c:pt idx="518">
                  <c:v>200</c:v>
                </c:pt>
                <c:pt idx="519">
                  <c:v>200</c:v>
                </c:pt>
                <c:pt idx="520">
                  <c:v>200</c:v>
                </c:pt>
                <c:pt idx="521">
                  <c:v>200</c:v>
                </c:pt>
                <c:pt idx="522">
                  <c:v>200</c:v>
                </c:pt>
                <c:pt idx="523">
                  <c:v>200</c:v>
                </c:pt>
                <c:pt idx="524">
                  <c:v>200</c:v>
                </c:pt>
                <c:pt idx="525">
                  <c:v>200</c:v>
                </c:pt>
                <c:pt idx="526">
                  <c:v>200</c:v>
                </c:pt>
                <c:pt idx="527">
                  <c:v>200</c:v>
                </c:pt>
                <c:pt idx="528">
                  <c:v>200</c:v>
                </c:pt>
                <c:pt idx="529">
                  <c:v>200</c:v>
                </c:pt>
                <c:pt idx="530">
                  <c:v>200</c:v>
                </c:pt>
                <c:pt idx="531">
                  <c:v>200</c:v>
                </c:pt>
                <c:pt idx="532">
                  <c:v>200</c:v>
                </c:pt>
                <c:pt idx="533">
                  <c:v>200</c:v>
                </c:pt>
                <c:pt idx="534">
                  <c:v>200</c:v>
                </c:pt>
                <c:pt idx="535">
                  <c:v>200</c:v>
                </c:pt>
                <c:pt idx="536">
                  <c:v>200</c:v>
                </c:pt>
                <c:pt idx="537">
                  <c:v>200</c:v>
                </c:pt>
                <c:pt idx="538">
                  <c:v>200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200</c:v>
                </c:pt>
                <c:pt idx="543">
                  <c:v>200</c:v>
                </c:pt>
                <c:pt idx="544">
                  <c:v>200</c:v>
                </c:pt>
                <c:pt idx="545">
                  <c:v>200</c:v>
                </c:pt>
                <c:pt idx="546">
                  <c:v>200</c:v>
                </c:pt>
                <c:pt idx="547">
                  <c:v>200</c:v>
                </c:pt>
                <c:pt idx="548">
                  <c:v>200</c:v>
                </c:pt>
                <c:pt idx="549">
                  <c:v>200</c:v>
                </c:pt>
                <c:pt idx="550">
                  <c:v>200</c:v>
                </c:pt>
                <c:pt idx="551">
                  <c:v>200</c:v>
                </c:pt>
                <c:pt idx="552">
                  <c:v>200</c:v>
                </c:pt>
                <c:pt idx="553">
                  <c:v>200</c:v>
                </c:pt>
                <c:pt idx="554">
                  <c:v>200</c:v>
                </c:pt>
                <c:pt idx="555">
                  <c:v>200</c:v>
                </c:pt>
                <c:pt idx="556">
                  <c:v>200</c:v>
                </c:pt>
                <c:pt idx="557">
                  <c:v>200</c:v>
                </c:pt>
                <c:pt idx="558">
                  <c:v>200</c:v>
                </c:pt>
                <c:pt idx="559">
                  <c:v>200</c:v>
                </c:pt>
                <c:pt idx="560">
                  <c:v>200</c:v>
                </c:pt>
                <c:pt idx="561">
                  <c:v>200</c:v>
                </c:pt>
                <c:pt idx="562">
                  <c:v>200</c:v>
                </c:pt>
                <c:pt idx="563">
                  <c:v>200</c:v>
                </c:pt>
                <c:pt idx="564">
                  <c:v>200</c:v>
                </c:pt>
                <c:pt idx="565">
                  <c:v>200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71">
                  <c:v>200</c:v>
                </c:pt>
                <c:pt idx="572">
                  <c:v>200</c:v>
                </c:pt>
                <c:pt idx="573">
                  <c:v>200</c:v>
                </c:pt>
                <c:pt idx="574">
                  <c:v>200</c:v>
                </c:pt>
                <c:pt idx="575">
                  <c:v>200</c:v>
                </c:pt>
                <c:pt idx="576">
                  <c:v>200</c:v>
                </c:pt>
                <c:pt idx="577">
                  <c:v>200</c:v>
                </c:pt>
                <c:pt idx="578">
                  <c:v>200</c:v>
                </c:pt>
                <c:pt idx="579">
                  <c:v>200</c:v>
                </c:pt>
                <c:pt idx="580">
                  <c:v>200</c:v>
                </c:pt>
                <c:pt idx="581">
                  <c:v>200</c:v>
                </c:pt>
                <c:pt idx="582">
                  <c:v>200</c:v>
                </c:pt>
                <c:pt idx="583">
                  <c:v>200</c:v>
                </c:pt>
                <c:pt idx="584">
                  <c:v>200</c:v>
                </c:pt>
                <c:pt idx="585">
                  <c:v>200</c:v>
                </c:pt>
                <c:pt idx="586">
                  <c:v>200</c:v>
                </c:pt>
                <c:pt idx="587">
                  <c:v>200</c:v>
                </c:pt>
                <c:pt idx="588">
                  <c:v>200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200</c:v>
                </c:pt>
                <c:pt idx="593">
                  <c:v>200</c:v>
                </c:pt>
                <c:pt idx="594">
                  <c:v>200</c:v>
                </c:pt>
                <c:pt idx="595">
                  <c:v>200</c:v>
                </c:pt>
                <c:pt idx="596">
                  <c:v>200</c:v>
                </c:pt>
                <c:pt idx="597">
                  <c:v>200</c:v>
                </c:pt>
                <c:pt idx="598">
                  <c:v>200</c:v>
                </c:pt>
                <c:pt idx="599">
                  <c:v>200</c:v>
                </c:pt>
                <c:pt idx="600">
                  <c:v>200</c:v>
                </c:pt>
                <c:pt idx="601">
                  <c:v>200</c:v>
                </c:pt>
                <c:pt idx="602">
                  <c:v>200</c:v>
                </c:pt>
                <c:pt idx="603">
                  <c:v>200</c:v>
                </c:pt>
                <c:pt idx="604">
                  <c:v>200</c:v>
                </c:pt>
                <c:pt idx="605">
                  <c:v>200</c:v>
                </c:pt>
                <c:pt idx="606">
                  <c:v>200</c:v>
                </c:pt>
                <c:pt idx="607">
                  <c:v>200</c:v>
                </c:pt>
                <c:pt idx="608">
                  <c:v>200</c:v>
                </c:pt>
                <c:pt idx="609">
                  <c:v>200</c:v>
                </c:pt>
                <c:pt idx="610">
                  <c:v>200</c:v>
                </c:pt>
                <c:pt idx="611">
                  <c:v>200</c:v>
                </c:pt>
                <c:pt idx="612">
                  <c:v>200</c:v>
                </c:pt>
                <c:pt idx="613">
                  <c:v>200</c:v>
                </c:pt>
                <c:pt idx="614">
                  <c:v>200</c:v>
                </c:pt>
                <c:pt idx="615">
                  <c:v>200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200</c:v>
                </c:pt>
                <c:pt idx="622">
                  <c:v>200</c:v>
                </c:pt>
                <c:pt idx="623">
                  <c:v>200</c:v>
                </c:pt>
                <c:pt idx="624">
                  <c:v>200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200</c:v>
                </c:pt>
                <c:pt idx="629">
                  <c:v>200</c:v>
                </c:pt>
                <c:pt idx="630">
                  <c:v>200</c:v>
                </c:pt>
                <c:pt idx="631">
                  <c:v>200</c:v>
                </c:pt>
                <c:pt idx="632">
                  <c:v>200</c:v>
                </c:pt>
                <c:pt idx="633">
                  <c:v>200</c:v>
                </c:pt>
                <c:pt idx="634">
                  <c:v>200</c:v>
                </c:pt>
                <c:pt idx="635">
                  <c:v>200</c:v>
                </c:pt>
                <c:pt idx="636">
                  <c:v>200</c:v>
                </c:pt>
                <c:pt idx="637">
                  <c:v>200</c:v>
                </c:pt>
                <c:pt idx="638">
                  <c:v>200</c:v>
                </c:pt>
                <c:pt idx="639">
                  <c:v>200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196</c:v>
                </c:pt>
                <c:pt idx="645">
                  <c:v>182</c:v>
                </c:pt>
                <c:pt idx="646">
                  <c:v>161</c:v>
                </c:pt>
                <c:pt idx="647">
                  <c:v>138</c:v>
                </c:pt>
                <c:pt idx="648">
                  <c:v>114</c:v>
                </c:pt>
                <c:pt idx="649">
                  <c:v>92</c:v>
                </c:pt>
                <c:pt idx="650">
                  <c:v>72</c:v>
                </c:pt>
                <c:pt idx="651">
                  <c:v>55</c:v>
                </c:pt>
                <c:pt idx="652">
                  <c:v>40</c:v>
                </c:pt>
                <c:pt idx="653">
                  <c:v>29</c:v>
                </c:pt>
                <c:pt idx="654">
                  <c:v>20</c:v>
                </c:pt>
                <c:pt idx="655">
                  <c:v>14</c:v>
                </c:pt>
                <c:pt idx="656">
                  <c:v>8</c:v>
                </c:pt>
                <c:pt idx="657">
                  <c:v>2</c:v>
                </c:pt>
                <c:pt idx="658">
                  <c:v>-2</c:v>
                </c:pt>
                <c:pt idx="659">
                  <c:v>-2</c:v>
                </c:pt>
                <c:pt idx="660">
                  <c:v>-1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B6-4D1B-8808-E96949D90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748112"/>
        <c:axId val="581751720"/>
      </c:scatterChart>
      <c:valAx>
        <c:axId val="58174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51720"/>
        <c:crosses val="autoZero"/>
        <c:crossBetween val="midCat"/>
      </c:valAx>
      <c:valAx>
        <c:axId val="58175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74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'Base Motor'!$P$1</c:f>
              <c:strCache>
                <c:ptCount val="1"/>
                <c:pt idx="0">
                  <c:v>Position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1.7589119908376211E-2"/>
                  <c:y val="-6.20947939810177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821310869799116E-2"/>
                      <c:h val="7.377197361548888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EA0-4AB8-B226-4D9F782CC65D}"/>
                </c:ext>
              </c:extLst>
            </c:dLbl>
            <c:dLbl>
              <c:idx val="200"/>
              <c:layout>
                <c:manualLayout>
                  <c:x val="4.3509928194404315E-2"/>
                  <c:y val="-0.10030705204213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16299406620507E-2"/>
                      <c:h val="8.01406832923420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EA0-4AB8-B226-4D9F782CC65D}"/>
                </c:ext>
              </c:extLst>
            </c:dLbl>
            <c:dLbl>
              <c:idx val="213"/>
              <c:layout>
                <c:manualLayout>
                  <c:x val="2.1292092520665939E-2"/>
                  <c:y val="-0.100307052042136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821310869799116E-2"/>
                      <c:h val="9.287810264604841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EA0-4AB8-B226-4D9F782CC65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'Base Motor'!$O$2:$O$943</c:f>
              <c:numCache>
                <c:formatCode>General</c:formatCode>
                <c:ptCount val="942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</c:numCache>
            </c:numRef>
          </c:xVal>
          <c:yVal>
            <c:numRef>
              <c:f>'Base Motor'!$P$2:$P$943</c:f>
              <c:numCache>
                <c:formatCode>General</c:formatCode>
                <c:ptCount val="942"/>
                <c:pt idx="0">
                  <c:v>0</c:v>
                </c:pt>
                <c:pt idx="1">
                  <c:v>4</c:v>
                </c:pt>
                <c:pt idx="2">
                  <c:v>12</c:v>
                </c:pt>
                <c:pt idx="3">
                  <c:v>18</c:v>
                </c:pt>
                <c:pt idx="4">
                  <c:v>25</c:v>
                </c:pt>
                <c:pt idx="5">
                  <c:v>36</c:v>
                </c:pt>
                <c:pt idx="6">
                  <c:v>44</c:v>
                </c:pt>
                <c:pt idx="7">
                  <c:v>52</c:v>
                </c:pt>
                <c:pt idx="8">
                  <c:v>64</c:v>
                </c:pt>
                <c:pt idx="9">
                  <c:v>74</c:v>
                </c:pt>
                <c:pt idx="10">
                  <c:v>83</c:v>
                </c:pt>
                <c:pt idx="11">
                  <c:v>88</c:v>
                </c:pt>
                <c:pt idx="12">
                  <c:v>94</c:v>
                </c:pt>
                <c:pt idx="13">
                  <c:v>100</c:v>
                </c:pt>
                <c:pt idx="14">
                  <c:v>102</c:v>
                </c:pt>
                <c:pt idx="15">
                  <c:v>102</c:v>
                </c:pt>
                <c:pt idx="16">
                  <c:v>102</c:v>
                </c:pt>
                <c:pt idx="17">
                  <c:v>101</c:v>
                </c:pt>
                <c:pt idx="18">
                  <c:v>100</c:v>
                </c:pt>
                <c:pt idx="19">
                  <c:v>99</c:v>
                </c:pt>
                <c:pt idx="20">
                  <c:v>98</c:v>
                </c:pt>
                <c:pt idx="21">
                  <c:v>98</c:v>
                </c:pt>
                <c:pt idx="22">
                  <c:v>97</c:v>
                </c:pt>
                <c:pt idx="23">
                  <c:v>98</c:v>
                </c:pt>
                <c:pt idx="24">
                  <c:v>98</c:v>
                </c:pt>
                <c:pt idx="25">
                  <c:v>98</c:v>
                </c:pt>
                <c:pt idx="26">
                  <c:v>99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92</c:v>
                </c:pt>
                <c:pt idx="102">
                  <c:v>78</c:v>
                </c:pt>
                <c:pt idx="103">
                  <c:v>70</c:v>
                </c:pt>
                <c:pt idx="104">
                  <c:v>66</c:v>
                </c:pt>
                <c:pt idx="105">
                  <c:v>59</c:v>
                </c:pt>
                <c:pt idx="106">
                  <c:v>48</c:v>
                </c:pt>
                <c:pt idx="107">
                  <c:v>40</c:v>
                </c:pt>
                <c:pt idx="108">
                  <c:v>32</c:v>
                </c:pt>
                <c:pt idx="109">
                  <c:v>24</c:v>
                </c:pt>
                <c:pt idx="110">
                  <c:v>14</c:v>
                </c:pt>
                <c:pt idx="111">
                  <c:v>8</c:v>
                </c:pt>
                <c:pt idx="112">
                  <c:v>3</c:v>
                </c:pt>
                <c:pt idx="113">
                  <c:v>-2</c:v>
                </c:pt>
                <c:pt idx="114">
                  <c:v>-4</c:v>
                </c:pt>
                <c:pt idx="115">
                  <c:v>-4</c:v>
                </c:pt>
                <c:pt idx="116">
                  <c:v>-4</c:v>
                </c:pt>
                <c:pt idx="117">
                  <c:v>-2</c:v>
                </c:pt>
                <c:pt idx="118">
                  <c:v>0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5</c:v>
                </c:pt>
                <c:pt idx="202">
                  <c:v>15</c:v>
                </c:pt>
                <c:pt idx="203">
                  <c:v>26</c:v>
                </c:pt>
                <c:pt idx="204">
                  <c:v>35</c:v>
                </c:pt>
                <c:pt idx="205">
                  <c:v>41</c:v>
                </c:pt>
                <c:pt idx="206">
                  <c:v>48</c:v>
                </c:pt>
                <c:pt idx="207">
                  <c:v>59</c:v>
                </c:pt>
                <c:pt idx="208">
                  <c:v>70</c:v>
                </c:pt>
                <c:pt idx="209">
                  <c:v>79</c:v>
                </c:pt>
                <c:pt idx="210">
                  <c:v>86</c:v>
                </c:pt>
                <c:pt idx="211">
                  <c:v>92</c:v>
                </c:pt>
                <c:pt idx="212">
                  <c:v>97</c:v>
                </c:pt>
                <c:pt idx="213">
                  <c:v>100</c:v>
                </c:pt>
                <c:pt idx="214">
                  <c:v>102</c:v>
                </c:pt>
                <c:pt idx="215">
                  <c:v>103</c:v>
                </c:pt>
                <c:pt idx="216">
                  <c:v>102</c:v>
                </c:pt>
                <c:pt idx="217">
                  <c:v>101</c:v>
                </c:pt>
                <c:pt idx="218">
                  <c:v>100</c:v>
                </c:pt>
                <c:pt idx="219">
                  <c:v>99</c:v>
                </c:pt>
                <c:pt idx="220">
                  <c:v>99</c:v>
                </c:pt>
                <c:pt idx="221">
                  <c:v>99</c:v>
                </c:pt>
                <c:pt idx="222">
                  <c:v>99</c:v>
                </c:pt>
                <c:pt idx="223">
                  <c:v>99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92</c:v>
                </c:pt>
                <c:pt idx="302">
                  <c:v>79</c:v>
                </c:pt>
                <c:pt idx="303">
                  <c:v>70</c:v>
                </c:pt>
                <c:pt idx="304">
                  <c:v>64</c:v>
                </c:pt>
                <c:pt idx="305">
                  <c:v>57</c:v>
                </c:pt>
                <c:pt idx="306">
                  <c:v>48</c:v>
                </c:pt>
                <c:pt idx="307">
                  <c:v>38</c:v>
                </c:pt>
                <c:pt idx="308">
                  <c:v>30</c:v>
                </c:pt>
                <c:pt idx="309">
                  <c:v>22</c:v>
                </c:pt>
                <c:pt idx="310">
                  <c:v>12</c:v>
                </c:pt>
                <c:pt idx="311">
                  <c:v>6</c:v>
                </c:pt>
                <c:pt idx="312">
                  <c:v>1</c:v>
                </c:pt>
                <c:pt idx="313">
                  <c:v>-4</c:v>
                </c:pt>
                <c:pt idx="314">
                  <c:v>-4</c:v>
                </c:pt>
                <c:pt idx="315">
                  <c:v>-4</c:v>
                </c:pt>
                <c:pt idx="316">
                  <c:v>-4</c:v>
                </c:pt>
                <c:pt idx="317">
                  <c:v>-2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2</c:v>
                </c:pt>
                <c:pt idx="323">
                  <c:v>2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EA0-4AB8-B226-4D9F782CC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526440"/>
        <c:axId val="648523160"/>
      </c:scatterChart>
      <c:valAx>
        <c:axId val="648526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3160"/>
        <c:crosses val="autoZero"/>
        <c:crossBetween val="midCat"/>
      </c:valAx>
      <c:valAx>
        <c:axId val="64852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26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 anchor="ctr"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 anchor="ctr"/>
        <a:lstStyle/>
        <a:p>
          <a:pPr marL="252000" algn="l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 anchor="ctr"/>
        <a:lstStyle/>
        <a:p>
          <a:pPr marL="252000" algn="l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180000"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 anchor="ctr"/>
        <a:lstStyle/>
        <a:p>
          <a:pPr marL="252000" algn="ctr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>
      <mc:Choice xmlns:a14="http://schemas.microsoft.com/office/drawing/2010/main"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252000" algn="ctr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 anchor="ctr"/>
            <a:lstStyle/>
            <a:p>
              <a:pPr marL="252000" algn="ctr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1793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2191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8000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8000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8000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8000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B0D86D-1C33-4CA6-9D17-63F32D0A87E3}"/>
              </a:ext>
            </a:extLst>
          </p:cNvPr>
          <p:cNvSpPr/>
          <p:nvPr userDrawn="1"/>
        </p:nvSpPr>
        <p:spPr>
          <a:xfrm>
            <a:off x="1900205" y="837502"/>
            <a:ext cx="8391586" cy="50783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FD607-8EBA-4D49-9B99-2559E98D6320}"/>
              </a:ext>
            </a:extLst>
          </p:cNvPr>
          <p:cNvSpPr/>
          <p:nvPr userDrawn="1"/>
        </p:nvSpPr>
        <p:spPr>
          <a:xfrm>
            <a:off x="2207685" y="1158547"/>
            <a:ext cx="7776626" cy="4438743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126D73-6520-4F5F-B932-3DD74FFD774E}"/>
              </a:ext>
            </a:extLst>
          </p:cNvPr>
          <p:cNvSpPr/>
          <p:nvPr userDrawn="1"/>
        </p:nvSpPr>
        <p:spPr>
          <a:xfrm>
            <a:off x="2537011" y="1417637"/>
            <a:ext cx="7117977" cy="3920565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EF08-E438-485D-8939-4CA7A499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223" y="2107676"/>
            <a:ext cx="5399551" cy="2642648"/>
          </a:xfrm>
        </p:spPr>
        <p:txBody>
          <a:bodyPr anchor="ctr"/>
          <a:lstStyle>
            <a:lvl1pPr algn="ctr"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sx="1000" sy="1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FC9FD-7FD1-4C33-84BE-DF949D928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0A2B-B5DB-4F87-95EB-5F30E4C57B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20F42-6491-47B3-8239-7145A42F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75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7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46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34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62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00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55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872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90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9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6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3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3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9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25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44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802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61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1112CD-D48D-42B1-971E-C79999EB4F23}"/>
              </a:ext>
            </a:extLst>
          </p:cNvPr>
          <p:cNvSpPr/>
          <p:nvPr userDrawn="1"/>
        </p:nvSpPr>
        <p:spPr>
          <a:xfrm>
            <a:off x="4583575" y="2002420"/>
            <a:ext cx="7608425" cy="4846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6"/>
          <p:cNvSpPr/>
          <p:nvPr/>
        </p:nvSpPr>
        <p:spPr bwMode="auto">
          <a:xfrm>
            <a:off x="4583575" y="9091"/>
            <a:ext cx="7608424" cy="2340569"/>
          </a:xfrm>
          <a:custGeom>
            <a:avLst/>
            <a:gdLst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335 w 10000"/>
              <a:gd name="connsiteY14" fmla="*/ 8635 h 10000"/>
              <a:gd name="connsiteX15" fmla="*/ 10000 w 10000"/>
              <a:gd name="connsiteY15" fmla="*/ 8635 h 10000"/>
              <a:gd name="connsiteX16" fmla="*/ 10000 w 10000"/>
              <a:gd name="connsiteY16" fmla="*/ 0 h 10000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0 w 10000"/>
              <a:gd name="connsiteY2" fmla="*/ 8635 h 10000"/>
              <a:gd name="connsiteX3" fmla="*/ 1371 w 10000"/>
              <a:gd name="connsiteY3" fmla="*/ 8635 h 10000"/>
              <a:gd name="connsiteX4" fmla="*/ 1950 w 10000"/>
              <a:gd name="connsiteY4" fmla="*/ 9942 h 10000"/>
              <a:gd name="connsiteX5" fmla="*/ 1950 w 10000"/>
              <a:gd name="connsiteY5" fmla="*/ 9942 h 10000"/>
              <a:gd name="connsiteX6" fmla="*/ 1957 w 10000"/>
              <a:gd name="connsiteY6" fmla="*/ 9956 h 10000"/>
              <a:gd name="connsiteX7" fmla="*/ 1967 w 10000"/>
              <a:gd name="connsiteY7" fmla="*/ 9978 h 10000"/>
              <a:gd name="connsiteX8" fmla="*/ 1977 w 10000"/>
              <a:gd name="connsiteY8" fmla="*/ 10000 h 10000"/>
              <a:gd name="connsiteX9" fmla="*/ 1986 w 10000"/>
              <a:gd name="connsiteY9" fmla="*/ 10000 h 10000"/>
              <a:gd name="connsiteX10" fmla="*/ 1997 w 10000"/>
              <a:gd name="connsiteY10" fmla="*/ 10000 h 10000"/>
              <a:gd name="connsiteX11" fmla="*/ 2005 w 10000"/>
              <a:gd name="connsiteY11" fmla="*/ 9978 h 10000"/>
              <a:gd name="connsiteX12" fmla="*/ 2016 w 10000"/>
              <a:gd name="connsiteY12" fmla="*/ 9956 h 10000"/>
              <a:gd name="connsiteX13" fmla="*/ 2023 w 10000"/>
              <a:gd name="connsiteY13" fmla="*/ 9942 h 10000"/>
              <a:gd name="connsiteX14" fmla="*/ 2556 w 10000"/>
              <a:gd name="connsiteY14" fmla="*/ 8612 h 10000"/>
              <a:gd name="connsiteX15" fmla="*/ 10000 w 10000"/>
              <a:gd name="connsiteY15" fmla="*/ 8635 h 10000"/>
              <a:gd name="connsiteX16" fmla="*/ 10000 w 10000"/>
              <a:gd name="connsiteY1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371" y="8635"/>
                </a:lnTo>
                <a:lnTo>
                  <a:pt x="1950" y="9942"/>
                </a:lnTo>
                <a:lnTo>
                  <a:pt x="1950" y="9942"/>
                </a:lnTo>
                <a:cubicBezTo>
                  <a:pt x="1952" y="9947"/>
                  <a:pt x="1955" y="9951"/>
                  <a:pt x="1957" y="9956"/>
                </a:cubicBezTo>
                <a:cubicBezTo>
                  <a:pt x="1960" y="9963"/>
                  <a:pt x="1964" y="9971"/>
                  <a:pt x="1967" y="9978"/>
                </a:cubicBezTo>
                <a:cubicBezTo>
                  <a:pt x="1970" y="9985"/>
                  <a:pt x="1974" y="9993"/>
                  <a:pt x="1977" y="10000"/>
                </a:cubicBezTo>
                <a:lnTo>
                  <a:pt x="1986" y="10000"/>
                </a:lnTo>
                <a:lnTo>
                  <a:pt x="1997" y="10000"/>
                </a:lnTo>
                <a:cubicBezTo>
                  <a:pt x="2000" y="9993"/>
                  <a:pt x="2002" y="9985"/>
                  <a:pt x="2005" y="9978"/>
                </a:cubicBezTo>
                <a:cubicBezTo>
                  <a:pt x="2009" y="9971"/>
                  <a:pt x="2012" y="9963"/>
                  <a:pt x="2016" y="9956"/>
                </a:cubicBezTo>
                <a:cubicBezTo>
                  <a:pt x="2018" y="9951"/>
                  <a:pt x="2021" y="9947"/>
                  <a:pt x="2023" y="9942"/>
                </a:cubicBezTo>
                <a:lnTo>
                  <a:pt x="2556" y="8612"/>
                </a:ln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240" y="239058"/>
            <a:ext cx="6104271" cy="1717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050" y="2222287"/>
            <a:ext cx="6367235" cy="36365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97EC69-10E5-48C9-9235-2A8A5FB9E9A9}"/>
              </a:ext>
            </a:extLst>
          </p:cNvPr>
          <p:cNvSpPr/>
          <p:nvPr userDrawn="1"/>
        </p:nvSpPr>
        <p:spPr>
          <a:xfrm>
            <a:off x="555585" y="604777"/>
            <a:ext cx="3475492" cy="5648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181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226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06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7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717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5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4823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D76F47-4A54-4BAC-A6AB-54C8F00A339A}"/>
              </a:ext>
            </a:extLst>
          </p:cNvPr>
          <p:cNvSpPr/>
          <p:nvPr userDrawn="1"/>
        </p:nvSpPr>
        <p:spPr>
          <a:xfrm>
            <a:off x="0" y="-1"/>
            <a:ext cx="12192000" cy="1186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37" y="-33712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79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17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499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036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65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768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68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493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171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808962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783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318403" y="299945"/>
            <a:ext cx="3767459" cy="625810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F13BE-668F-462E-AD35-08FAB8C795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714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84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FEBA0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State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&lt;A&gt; &lt;B&gt;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99" y="1657350"/>
            <a:ext cx="6081124" cy="3420632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/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CA" sz="1400" b="0" i="0" smtClean="0">
                          <a:latin typeface="Cambria Math" panose="02040503050406030204" pitchFamily="18" charset="0"/>
                        </a:rPr>
                        <m:t>=0.05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PWM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 b="0" i="0" smtClean="0">
                              <a:latin typeface="Cambria Math" panose="02040503050406030204" pitchFamily="18" charset="0"/>
                            </a:rPr>
                            <m:t>pulse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7" y="1870396"/>
            <a:ext cx="5719646" cy="3117207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</p:spTree>
    <p:extLst>
      <p:ext uri="{BB962C8B-B14F-4D97-AF65-F5344CB8AC3E}">
        <p14:creationId xmlns:p14="http://schemas.microsoft.com/office/powerpoint/2010/main" val="153413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82495" y="639097"/>
            <a:ext cx="4006580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PD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49318-EB82-44D3-A08F-A6B517BB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91" y="1555482"/>
            <a:ext cx="5749762" cy="3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840414"/>
                  </p:ext>
                </p:extLst>
              </p:nvPr>
            </p:nvGraphicFramePr>
            <p:xfrm>
              <a:off x="6653856" y="4907211"/>
              <a:ext cx="326740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840414"/>
                  </p:ext>
                </p:extLst>
              </p:nvPr>
            </p:nvGraphicFramePr>
            <p:xfrm>
              <a:off x="6653856" y="4907211"/>
              <a:ext cx="326740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" t="-1639" r="-20223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9" t="-1639" r="-10223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-0.4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Aim for fastest rise time and small overshoot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Ensure system is stable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38588"/>
              </p:ext>
            </p:extLst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14.28 %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0.1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4AB4C13-6FCA-41FA-ACDB-CAD8F2912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020859"/>
              </p:ext>
            </p:extLst>
          </p:nvPr>
        </p:nvGraphicFramePr>
        <p:xfrm>
          <a:off x="5431893" y="988184"/>
          <a:ext cx="5530770" cy="369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7838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0.13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0.12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59FFB0-C16C-4783-B95E-16E72D941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5634"/>
              </p:ext>
            </p:extLst>
          </p:nvPr>
        </p:nvGraphicFramePr>
        <p:xfrm>
          <a:off x="4737232" y="1376960"/>
          <a:ext cx="6114079" cy="3681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848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0.13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~ 0.3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A15C6A-255C-4157-ADEE-D2287DB63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101211"/>
              </p:ext>
            </p:extLst>
          </p:nvPr>
        </p:nvGraphicFramePr>
        <p:xfrm>
          <a:off x="4769235" y="930846"/>
          <a:ext cx="6859354" cy="398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F8091A3-A9A7-478A-A0EB-843CD7279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8133"/>
                  </p:ext>
                </p:extLst>
              </p:nvPr>
            </p:nvGraphicFramePr>
            <p:xfrm>
              <a:off x="6565211" y="5152247"/>
              <a:ext cx="326740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101.85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-2.8838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F8091A3-A9A7-478A-A0EB-843CD7279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8133"/>
                  </p:ext>
                </p:extLst>
              </p:nvPr>
            </p:nvGraphicFramePr>
            <p:xfrm>
              <a:off x="6565211" y="5152247"/>
              <a:ext cx="3267402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639" r="-20279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639" r="-10279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639" r="-279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101.85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-2.8838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160" y="1739263"/>
            <a:ext cx="2494791" cy="3838381"/>
          </a:xfrm>
        </p:spPr>
        <p:txBody>
          <a:bodyPr/>
          <a:lstStyle/>
          <a:p>
            <a:r>
              <a:rPr lang="en-CA" dirty="0"/>
              <a:t>System PCB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05AB57-5FC3-463A-9E04-23FDD8815C76}"/>
              </a:ext>
            </a:extLst>
          </p:cNvPr>
          <p:cNvGrpSpPr/>
          <p:nvPr/>
        </p:nvGrpSpPr>
        <p:grpSpPr>
          <a:xfrm>
            <a:off x="708500" y="3658453"/>
            <a:ext cx="2765233" cy="1831362"/>
            <a:chOff x="359932" y="3590024"/>
            <a:chExt cx="3413372" cy="1968386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CCD482D4-A886-4C7F-8769-3D450ED6406D}"/>
                </a:ext>
              </a:extLst>
            </p:cNvPr>
            <p:cNvSpPr/>
            <p:nvPr/>
          </p:nvSpPr>
          <p:spPr>
            <a:xfrm>
              <a:off x="359932" y="3590024"/>
              <a:ext cx="3413372" cy="1968386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9DEB8B-ED7A-47DF-9A1B-D244903D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64" b="94299" l="3179" r="97001">
                          <a14:foregroundMark x1="9118" y1="9350" x2="5588" y2="44656"/>
                          <a14:foregroundMark x1="4343" y1="86764" x2="9778" y2="90308"/>
                          <a14:foregroundMark x1="9778" y1="90308" x2="26095" y2="85519"/>
                          <a14:foregroundMark x1="26095" y1="85519" x2="59361" y2="94638"/>
                          <a14:foregroundMark x1="88935" y1="94219" x2="93701" y2="89852"/>
                          <a14:foregroundMark x1="93701" y1="89852" x2="95991" y2="76900"/>
                          <a14:foregroundMark x1="92761" y1="21530" x2="92606" y2="19051"/>
                          <a14:foregroundMark x1="91712" y1="16382" x2="11638" y2="12201"/>
                          <a14:foregroundMark x1="11638" y1="12201" x2="10798" y2="12543"/>
                          <a14:foregroundMark x1="5279" y1="91448" x2="11638" y2="30331"/>
                          <a14:foregroundMark x1="3299" y1="89282" x2="8278" y2="93387"/>
                          <a14:foregroundMark x1="21656" y1="91790" x2="30414" y2="90764"/>
                          <a14:foregroundMark x1="30414" y1="90764" x2="32633" y2="91106"/>
                          <a14:foregroundMark x1="39592" y1="92132" x2="30174" y2="89852"/>
                          <a14:foregroundMark x1="55249" y1="85747" x2="74625" y2="89510"/>
                          <a14:foregroundMark x1="74625" y1="89510" x2="86623" y2="87001"/>
                          <a14:foregroundMark x1="86143" y1="83352" x2="89022" y2="59407"/>
                          <a14:foregroundMark x1="94613" y1="77321" x2="94841" y2="80730"/>
                          <a14:foregroundMark x1="93881" y1="66363" x2="94330" y2="73080"/>
                          <a14:foregroundMark x1="94841" y1="80730" x2="94841" y2="80730"/>
                          <a14:foregroundMark x1="95081" y1="85177" x2="97001" y2="94299"/>
                          <a14:foregroundMark x1="3479" y1="89852" x2="7499" y2="94299"/>
                          <a14:backgroundMark x1="1320" y1="84265" x2="2639" y2="76625"/>
                          <a14:backgroundMark x1="2460" y1="87001" x2="4019" y2="64766"/>
                          <a14:backgroundMark x1="2999" y1="71950" x2="2340" y2="68529"/>
                          <a14:backgroundMark x1="61968" y1="98290" x2="78464" y2="97491"/>
                          <a14:backgroundMark x1="78464" y1="97491" x2="86443" y2="97834"/>
                          <a14:backgroundMark x1="86443" y1="97834" x2="87103" y2="97491"/>
                          <a14:backgroundMark x1="3779" y1="63854" x2="5159" y2="47092"/>
                          <a14:backgroundMark x1="3479" y1="64652" x2="1800" y2="86317"/>
                          <a14:backgroundMark x1="63527" y1="95895" x2="60768" y2="96237"/>
                          <a14:backgroundMark x1="59508" y1="95895" x2="60168" y2="96009"/>
                          <a14:backgroundMark x1="59028" y1="95667" x2="60108" y2="95553"/>
                          <a14:backgroundMark x1="96521" y1="76283" x2="95621" y2="59977"/>
                          <a14:backgroundMark x1="95321" y1="57241" x2="92981" y2="29761"/>
                          <a14:backgroundMark x1="93701" y1="33979" x2="92382" y2="19384"/>
                          <a14:backgroundMark x1="92382" y1="19384" x2="93281" y2="13341"/>
                          <a14:backgroundMark x1="92981" y1="22463" x2="92262" y2="15051"/>
                          <a14:backgroundMark x1="92202" y1="16306" x2="92621" y2="19042"/>
                          <a14:backgroundMark x1="95141" y1="53934" x2="95381" y2="57013"/>
                          <a14:backgroundMark x1="96161" y1="72520" x2="96521" y2="76739"/>
                          <a14:backgroundMark x1="93341" y1="31471" x2="94061" y2="33637"/>
                          <a14:backgroundMark x1="5399" y1="45268" x2="5519" y2="41505"/>
                          <a14:backgroundMark x1="87163" y1="95439" x2="87942" y2="95553"/>
                          <a14:backgroundMark x1="87702" y1="95211" x2="88482" y2="954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0104" y="3714104"/>
              <a:ext cx="3173028" cy="166931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68" y="1209294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27857" y="1209294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786627" y="2790281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>
            <a:off x="9032142" y="5610912"/>
            <a:ext cx="1101492" cy="488960"/>
          </a:xfrm>
          <a:prstGeom prst="wedgeRectCallout">
            <a:avLst>
              <a:gd name="adj1" fmla="val 20790"/>
              <a:gd name="adj2" fmla="val -7224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Diode Bridge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>
            <a:off x="5247462" y="5539176"/>
            <a:ext cx="1101492" cy="466731"/>
          </a:xfrm>
          <a:prstGeom prst="wedgeRectCallout">
            <a:avLst>
              <a:gd name="adj1" fmla="val 21942"/>
              <a:gd name="adj2" fmla="val -684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Arduino Base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12161" y="3561536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694253" y="3594170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35977" y="854801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15915" y="2880494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71C-F43B-4F0C-980F-D23F2BEC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205" y="2107676"/>
            <a:ext cx="5795589" cy="2642648"/>
          </a:xfrm>
        </p:spPr>
        <p:txBody>
          <a:bodyPr/>
          <a:lstStyle/>
          <a:p>
            <a:r>
              <a:rPr lang="en-CA" dirty="0"/>
              <a:t>Coordinate Mapping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60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125637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𝛉</m:t>
                      </m:r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a14:m>
                  <a:r>
                    <a:rPr kumimoji="0" lang="en-CA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6BB">
                          <a:lumMod val="50000"/>
                        </a:srgbClr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Points: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 pulses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Time: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relative length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713448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2545129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2545129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01-ED4A-4645-BAB4-720F6C34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Model Roots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79B3E-301F-40D3-B170-7C8A21513758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B2810-ADFD-408E-A9BB-11F148F4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FF952-B9E6-47C8-846A-9FDC8D799E3B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A030A5-E693-4029-AEAB-1A8BCB44D301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482D4-2173-4365-B491-4DFB9F4A21F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F81641-5303-47DC-90EB-8B7235118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4EB0F64-07FA-47CB-8990-D5C8C5FF9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71A9E185-DC4F-40E7-AB14-E20DA8357A11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FC21C6F5-38D1-49E2-A92C-DDCC733A08B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F98F0848-E490-45D3-A4A2-AEEABE29DF52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C3D81D-FD50-4DDE-9133-6A79ECE06AD0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E1E032-3102-4EF0-B7CA-DF7A45DAA3AA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C4EE09-1407-4143-956C-8632975F047A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7878D-9CA0-4949-B897-D7DBB465B244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7E341-CBCC-4FD0-8592-1D14060E5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BF32D9-2985-4E66-B8F5-C99C769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FC46B-80D1-4383-BB79-DA71E53A6774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* not to scale 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0727B4-AF23-4295-9D96-BAF95E4B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F16DFF-7029-44F1-B95E-F9D3BFDC1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A49A0-CC48-426E-B4B6-EB373D08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77"/>
            <a:ext cx="12192000" cy="4286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4359515" y="1146701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3751580" y="3649627"/>
            <a:ext cx="914400" cy="741680"/>
          </a:xfrm>
          <a:prstGeom prst="wedgeRectCallout">
            <a:avLst>
              <a:gd name="adj1" fmla="val -60568"/>
              <a:gd name="adj2" fmla="val -1996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2665688" y="678569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PWM Value between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2824239" y="396000"/>
            <a:ext cx="288340" cy="248074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5400000">
            <a:off x="8244840" y="1121410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8173576" y="3792830"/>
            <a:ext cx="805180" cy="741680"/>
          </a:xfrm>
          <a:prstGeom prst="wedgeRectCallout">
            <a:avLst>
              <a:gd name="adj1" fmla="val -21585"/>
              <a:gd name="adj2" fmla="val -6568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Motor Transfer Function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5D2F547-2D6F-4D6C-960A-B7DD3D76A1AF}"/>
              </a:ext>
            </a:extLst>
          </p:cNvPr>
          <p:cNvSpPr/>
          <p:nvPr/>
        </p:nvSpPr>
        <p:spPr>
          <a:xfrm>
            <a:off x="8120084" y="463435"/>
            <a:ext cx="1120805" cy="592029"/>
          </a:xfrm>
          <a:prstGeom prst="wedgeRectCallout">
            <a:avLst>
              <a:gd name="adj1" fmla="val 21284"/>
              <a:gd name="adj2" fmla="val 6576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>
                <a:solidFill>
                  <a:prstClr val="white"/>
                </a:solidFill>
                <a:latin typeface="Century Gothic" panose="020B0502020202020204"/>
              </a:rPr>
              <a:t>Static Friction and Cogging</a:t>
            </a: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ECA61EB-2104-4DB7-AE85-8DDA073E44AC}"/>
              </a:ext>
            </a:extLst>
          </p:cNvPr>
          <p:cNvSpPr/>
          <p:nvPr/>
        </p:nvSpPr>
        <p:spPr>
          <a:xfrm>
            <a:off x="1365763" y="2938843"/>
            <a:ext cx="929935" cy="662814"/>
          </a:xfrm>
          <a:prstGeom prst="wedgeRectCallout">
            <a:avLst>
              <a:gd name="adj1" fmla="val 22036"/>
              <a:gd name="adj2" fmla="val -648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Derivative Gain on Velocity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60B4313-728B-4C62-A84E-4E735F4A91F8}"/>
              </a:ext>
            </a:extLst>
          </p:cNvPr>
          <p:cNvSpPr/>
          <p:nvPr/>
        </p:nvSpPr>
        <p:spPr>
          <a:xfrm>
            <a:off x="155913" y="1517541"/>
            <a:ext cx="962993" cy="403471"/>
          </a:xfrm>
          <a:prstGeom prst="wedgeRectCallout">
            <a:avLst>
              <a:gd name="adj1" fmla="val -20956"/>
              <a:gd name="adj2" fmla="val 7089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 Step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3170F2C-5E97-405D-B0E6-C25756263CA5}"/>
              </a:ext>
            </a:extLst>
          </p:cNvPr>
          <p:cNvSpPr/>
          <p:nvPr/>
        </p:nvSpPr>
        <p:spPr>
          <a:xfrm>
            <a:off x="11248341" y="1311162"/>
            <a:ext cx="787746" cy="650415"/>
          </a:xfrm>
          <a:prstGeom prst="wedgeRectCallout">
            <a:avLst>
              <a:gd name="adj1" fmla="val 21284"/>
              <a:gd name="adj2" fmla="val 6250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>
                <a:solidFill>
                  <a:prstClr val="white"/>
                </a:solidFill>
                <a:latin typeface="Century Gothic" panose="020B0502020202020204"/>
              </a:rPr>
              <a:t>Output Position </a:t>
            </a: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5209</TotalTime>
  <Words>479</Words>
  <Application>Microsoft Office PowerPoint</Application>
  <PresentationFormat>Widescreen</PresentationFormat>
  <Paragraphs>170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Cambria Math</vt:lpstr>
      <vt:lpstr>Century Gothic</vt:lpstr>
      <vt:lpstr>Courier New</vt:lpstr>
      <vt:lpstr>Wingdings 2</vt:lpstr>
      <vt:lpstr>Quotable</vt:lpstr>
      <vt:lpstr>1_Quotable</vt:lpstr>
      <vt:lpstr>2_Quotable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Checking Motor Parameters</vt:lpstr>
      <vt:lpstr>Motor Model Roots</vt:lpstr>
      <vt:lpstr>Simulink Model with PID Control</vt:lpstr>
      <vt:lpstr>Controller Logic – Reading Position</vt:lpstr>
      <vt:lpstr>P Control</vt:lpstr>
      <vt:lpstr>P Control</vt:lpstr>
      <vt:lpstr>PD Control</vt:lpstr>
      <vt:lpstr>Initial Control</vt:lpstr>
      <vt:lpstr>Performance</vt:lpstr>
      <vt:lpstr>PowerPoint Presentation</vt:lpstr>
      <vt:lpstr>Performance</vt:lpstr>
      <vt:lpstr>Next Steps - Integration</vt:lpstr>
      <vt:lpstr>System PCB</vt:lpstr>
      <vt:lpstr>Coordinate Mapping Application</vt:lpstr>
      <vt:lpstr>Simulink Model </vt:lpstr>
      <vt:lpstr>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43</cp:revision>
  <dcterms:created xsi:type="dcterms:W3CDTF">2018-02-27T22:35:36Z</dcterms:created>
  <dcterms:modified xsi:type="dcterms:W3CDTF">2018-03-08T01:25:07Z</dcterms:modified>
</cp:coreProperties>
</file>