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1" r:id="rId4"/>
    <p:sldId id="257" r:id="rId5"/>
    <p:sldId id="259" r:id="rId6"/>
    <p:sldId id="260" r:id="rId7"/>
    <p:sldId id="266" r:id="rId8"/>
    <p:sldId id="262" r:id="rId9"/>
    <p:sldId id="267" r:id="rId10"/>
    <p:sldId id="273" r:id="rId11"/>
    <p:sldId id="278" r:id="rId12"/>
    <p:sldId id="280" r:id="rId13"/>
    <p:sldId id="275" r:id="rId14"/>
    <p:sldId id="269" r:id="rId15"/>
    <p:sldId id="277" r:id="rId16"/>
    <p:sldId id="281" r:id="rId17"/>
    <p:sldId id="270" r:id="rId18"/>
    <p:sldId id="26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data\cl_p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'Base Motor'!$P$1</c:f>
              <c:strCache>
                <c:ptCount val="1"/>
                <c:pt idx="0">
                  <c:v>Position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A0-4AB8-B226-4D9F782CC65D}"/>
                </c:ext>
              </c:extLst>
            </c:dLbl>
            <c:dLbl>
              <c:idx val="200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A0-4AB8-B226-4D9F782CC65D}"/>
                </c:ext>
              </c:extLst>
            </c:dLbl>
            <c:dLbl>
              <c:idx val="213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A0-4AB8-B226-4D9F782CC65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'Base Motor'!$O$2:$O$943</c:f>
              <c:numCache>
                <c:formatCode>General</c:formatCode>
                <c:ptCount val="942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</c:numCache>
            </c:numRef>
          </c:xVal>
          <c:yVal>
            <c:numRef>
              <c:f>'Base Motor'!$P$2:$P$943</c:f>
              <c:numCache>
                <c:formatCode>General</c:formatCode>
                <c:ptCount val="942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18</c:v>
                </c:pt>
                <c:pt idx="4">
                  <c:v>25</c:v>
                </c:pt>
                <c:pt idx="5">
                  <c:v>36</c:v>
                </c:pt>
                <c:pt idx="6">
                  <c:v>44</c:v>
                </c:pt>
                <c:pt idx="7">
                  <c:v>52</c:v>
                </c:pt>
                <c:pt idx="8">
                  <c:v>64</c:v>
                </c:pt>
                <c:pt idx="9">
                  <c:v>74</c:v>
                </c:pt>
                <c:pt idx="10">
                  <c:v>83</c:v>
                </c:pt>
                <c:pt idx="11">
                  <c:v>88</c:v>
                </c:pt>
                <c:pt idx="12">
                  <c:v>94</c:v>
                </c:pt>
                <c:pt idx="13">
                  <c:v>100</c:v>
                </c:pt>
                <c:pt idx="14">
                  <c:v>102</c:v>
                </c:pt>
                <c:pt idx="15">
                  <c:v>102</c:v>
                </c:pt>
                <c:pt idx="16">
                  <c:v>102</c:v>
                </c:pt>
                <c:pt idx="17">
                  <c:v>101</c:v>
                </c:pt>
                <c:pt idx="18">
                  <c:v>100</c:v>
                </c:pt>
                <c:pt idx="19">
                  <c:v>99</c:v>
                </c:pt>
                <c:pt idx="20">
                  <c:v>98</c:v>
                </c:pt>
                <c:pt idx="21">
                  <c:v>98</c:v>
                </c:pt>
                <c:pt idx="22">
                  <c:v>97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99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92</c:v>
                </c:pt>
                <c:pt idx="102">
                  <c:v>78</c:v>
                </c:pt>
                <c:pt idx="103">
                  <c:v>70</c:v>
                </c:pt>
                <c:pt idx="104">
                  <c:v>66</c:v>
                </c:pt>
                <c:pt idx="105">
                  <c:v>59</c:v>
                </c:pt>
                <c:pt idx="106">
                  <c:v>48</c:v>
                </c:pt>
                <c:pt idx="107">
                  <c:v>40</c:v>
                </c:pt>
                <c:pt idx="108">
                  <c:v>32</c:v>
                </c:pt>
                <c:pt idx="109">
                  <c:v>24</c:v>
                </c:pt>
                <c:pt idx="110">
                  <c:v>14</c:v>
                </c:pt>
                <c:pt idx="111">
                  <c:v>8</c:v>
                </c:pt>
                <c:pt idx="112">
                  <c:v>3</c:v>
                </c:pt>
                <c:pt idx="113">
                  <c:v>-2</c:v>
                </c:pt>
                <c:pt idx="114">
                  <c:v>-4</c:v>
                </c:pt>
                <c:pt idx="115">
                  <c:v>-4</c:v>
                </c:pt>
                <c:pt idx="116">
                  <c:v>-4</c:v>
                </c:pt>
                <c:pt idx="117">
                  <c:v>-2</c:v>
                </c:pt>
                <c:pt idx="118">
                  <c:v>0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5</c:v>
                </c:pt>
                <c:pt idx="202">
                  <c:v>15</c:v>
                </c:pt>
                <c:pt idx="203">
                  <c:v>26</c:v>
                </c:pt>
                <c:pt idx="204">
                  <c:v>35</c:v>
                </c:pt>
                <c:pt idx="205">
                  <c:v>41</c:v>
                </c:pt>
                <c:pt idx="206">
                  <c:v>48</c:v>
                </c:pt>
                <c:pt idx="207">
                  <c:v>59</c:v>
                </c:pt>
                <c:pt idx="208">
                  <c:v>70</c:v>
                </c:pt>
                <c:pt idx="209">
                  <c:v>79</c:v>
                </c:pt>
                <c:pt idx="210">
                  <c:v>86</c:v>
                </c:pt>
                <c:pt idx="211">
                  <c:v>92</c:v>
                </c:pt>
                <c:pt idx="212">
                  <c:v>97</c:v>
                </c:pt>
                <c:pt idx="213">
                  <c:v>100</c:v>
                </c:pt>
                <c:pt idx="214">
                  <c:v>102</c:v>
                </c:pt>
                <c:pt idx="215">
                  <c:v>103</c:v>
                </c:pt>
                <c:pt idx="216">
                  <c:v>102</c:v>
                </c:pt>
                <c:pt idx="217">
                  <c:v>101</c:v>
                </c:pt>
                <c:pt idx="218">
                  <c:v>100</c:v>
                </c:pt>
                <c:pt idx="219">
                  <c:v>99</c:v>
                </c:pt>
                <c:pt idx="220">
                  <c:v>99</c:v>
                </c:pt>
                <c:pt idx="221">
                  <c:v>99</c:v>
                </c:pt>
                <c:pt idx="222">
                  <c:v>99</c:v>
                </c:pt>
                <c:pt idx="223">
                  <c:v>99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92</c:v>
                </c:pt>
                <c:pt idx="302">
                  <c:v>79</c:v>
                </c:pt>
                <c:pt idx="303">
                  <c:v>70</c:v>
                </c:pt>
                <c:pt idx="304">
                  <c:v>64</c:v>
                </c:pt>
                <c:pt idx="305">
                  <c:v>57</c:v>
                </c:pt>
                <c:pt idx="306">
                  <c:v>48</c:v>
                </c:pt>
                <c:pt idx="307">
                  <c:v>38</c:v>
                </c:pt>
                <c:pt idx="308">
                  <c:v>30</c:v>
                </c:pt>
                <c:pt idx="309">
                  <c:v>22</c:v>
                </c:pt>
                <c:pt idx="310">
                  <c:v>12</c:v>
                </c:pt>
                <c:pt idx="311">
                  <c:v>6</c:v>
                </c:pt>
                <c:pt idx="312">
                  <c:v>1</c:v>
                </c:pt>
                <c:pt idx="313">
                  <c:v>-4</c:v>
                </c:pt>
                <c:pt idx="314">
                  <c:v>-4</c:v>
                </c:pt>
                <c:pt idx="315">
                  <c:v>-4</c:v>
                </c:pt>
                <c:pt idx="316">
                  <c:v>-4</c:v>
                </c:pt>
                <c:pt idx="317">
                  <c:v>-2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2</c:v>
                </c:pt>
                <c:pt idx="323">
                  <c:v>2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A0-4AB8-B226-4D9F782CC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526440"/>
        <c:axId val="648523160"/>
      </c:scatterChart>
      <c:valAx>
        <c:axId val="648526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3160"/>
        <c:crosses val="autoZero"/>
        <c:crossBetween val="midCat"/>
      </c:valAx>
      <c:valAx>
        <c:axId val="64852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6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7D321-1A82-4046-9E23-3FD22C53475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764424B-6D6D-4185-8A98-1E893EE0440D}">
      <dgm:prSet phldrT="[Text]"/>
      <dgm:spPr/>
      <dgm:t>
        <a:bodyPr/>
        <a:lstStyle/>
        <a:p>
          <a:r>
            <a:rPr lang="en-CA" dirty="0"/>
            <a:t>Proportional</a:t>
          </a:r>
        </a:p>
      </dgm:t>
    </dgm:pt>
    <dgm:pt modelId="{CE40F2D4-1C33-4028-8EE2-C3297B4DE987}" type="parTrans" cxnId="{CCC97898-B70C-4C0C-9F26-3C273D48C4FF}">
      <dgm:prSet/>
      <dgm:spPr/>
      <dgm:t>
        <a:bodyPr/>
        <a:lstStyle/>
        <a:p>
          <a:endParaRPr lang="en-CA"/>
        </a:p>
      </dgm:t>
    </dgm:pt>
    <dgm:pt modelId="{7DBA5995-34D0-44A8-BF6F-668931348894}" type="sibTrans" cxnId="{CCC97898-B70C-4C0C-9F26-3C273D48C4FF}">
      <dgm:prSet/>
      <dgm:spPr/>
      <dgm:t>
        <a:bodyPr/>
        <a:lstStyle/>
        <a:p>
          <a:endParaRPr lang="en-CA"/>
        </a:p>
      </dgm:t>
    </dgm:pt>
    <dgm:pt modelId="{44C0ED77-5950-485B-B9C5-C73B87511765}">
      <dgm:prSet phldrT="[Text]"/>
      <dgm:spPr/>
      <dgm:t>
        <a:bodyPr/>
        <a:lstStyle/>
        <a:p>
          <a:r>
            <a:rPr lang="en-CA" dirty="0"/>
            <a:t>Subtract current position from desired position for error value</a:t>
          </a:r>
        </a:p>
      </dgm:t>
    </dgm:pt>
    <dgm:pt modelId="{F6FF8D81-1E81-4194-B6DD-2E2F54B8A789}" type="parTrans" cxnId="{F90C88D2-DE3C-43AA-A9BA-C875B960F233}">
      <dgm:prSet/>
      <dgm:spPr/>
      <dgm:t>
        <a:bodyPr/>
        <a:lstStyle/>
        <a:p>
          <a:endParaRPr lang="en-CA"/>
        </a:p>
      </dgm:t>
    </dgm:pt>
    <dgm:pt modelId="{A3E12F43-41AB-4229-951B-B01F13F13F4C}" type="sibTrans" cxnId="{F90C88D2-DE3C-43AA-A9BA-C875B960F233}">
      <dgm:prSet/>
      <dgm:spPr/>
      <dgm:t>
        <a:bodyPr/>
        <a:lstStyle/>
        <a:p>
          <a:endParaRPr lang="en-CA"/>
        </a:p>
      </dgm:t>
    </dgm:pt>
    <dgm:pt modelId="{F62E660C-FE6B-483B-9EB0-36A35006BB3D}">
      <dgm:prSet phldrT="[Text]"/>
      <dgm:spPr/>
      <dgm:t>
        <a:bodyPr/>
        <a:lstStyle/>
        <a:p>
          <a:r>
            <a:rPr lang="en-CA" dirty="0"/>
            <a:t>Multiply by proportional gain</a:t>
          </a:r>
        </a:p>
      </dgm:t>
    </dgm:pt>
    <dgm:pt modelId="{8F29628D-F9E5-4FE8-964A-62FCFEEFCF30}" type="parTrans" cxnId="{1B77C29B-5638-4A28-B351-FCA6C30BE218}">
      <dgm:prSet/>
      <dgm:spPr/>
      <dgm:t>
        <a:bodyPr/>
        <a:lstStyle/>
        <a:p>
          <a:endParaRPr lang="en-CA"/>
        </a:p>
      </dgm:t>
    </dgm:pt>
    <dgm:pt modelId="{83BBC352-A59A-4358-A654-2DEDA7B186B7}" type="sibTrans" cxnId="{1B77C29B-5638-4A28-B351-FCA6C30BE218}">
      <dgm:prSet/>
      <dgm:spPr/>
      <dgm:t>
        <a:bodyPr/>
        <a:lstStyle/>
        <a:p>
          <a:endParaRPr lang="en-CA"/>
        </a:p>
      </dgm:t>
    </dgm:pt>
    <dgm:pt modelId="{08063E50-2FA9-491F-AA78-44BEA975514B}">
      <dgm:prSet phldrT="[Text]"/>
      <dgm:spPr/>
      <dgm:t>
        <a:bodyPr/>
        <a:lstStyle/>
        <a:p>
          <a:r>
            <a:rPr lang="en-CA" dirty="0"/>
            <a:t>Integral</a:t>
          </a:r>
        </a:p>
      </dgm:t>
    </dgm:pt>
    <dgm:pt modelId="{DBF6562E-7E27-4A26-A2F0-0159F437E41A}" type="parTrans" cxnId="{2B4AB134-4462-4FA2-84A6-2A7BDFAC9715}">
      <dgm:prSet/>
      <dgm:spPr/>
      <dgm:t>
        <a:bodyPr/>
        <a:lstStyle/>
        <a:p>
          <a:endParaRPr lang="en-CA"/>
        </a:p>
      </dgm:t>
    </dgm:pt>
    <dgm:pt modelId="{2457346E-968E-429B-91A7-3C15724E62B4}" type="sibTrans" cxnId="{2B4AB134-4462-4FA2-84A6-2A7BDFAC9715}">
      <dgm:prSet/>
      <dgm:spPr/>
      <dgm:t>
        <a:bodyPr/>
        <a:lstStyle/>
        <a:p>
          <a:endParaRPr lang="en-CA"/>
        </a:p>
      </dgm:t>
    </dgm:pt>
    <dgm:pt modelId="{43837713-1F9C-4546-8A9A-3B26AA0A8FD5}">
      <dgm:prSet phldrT="[Text]"/>
      <dgm:spPr/>
      <dgm:t>
        <a:bodyPr/>
        <a:lstStyle/>
        <a:p>
          <a:r>
            <a:rPr lang="en-CA" dirty="0"/>
            <a:t>Keep sum of error values at small intervals</a:t>
          </a:r>
        </a:p>
      </dgm:t>
    </dgm:pt>
    <dgm:pt modelId="{125E005B-A364-414D-814F-7DE7B61BEA7E}" type="parTrans" cxnId="{CA21565E-E187-4AF8-B896-2D97CAC93AC4}">
      <dgm:prSet/>
      <dgm:spPr/>
      <dgm:t>
        <a:bodyPr/>
        <a:lstStyle/>
        <a:p>
          <a:endParaRPr lang="en-CA"/>
        </a:p>
      </dgm:t>
    </dgm:pt>
    <dgm:pt modelId="{7BFA6A49-1FCC-4FAD-8A0E-7C084F404892}" type="sibTrans" cxnId="{CA21565E-E187-4AF8-B896-2D97CAC93AC4}">
      <dgm:prSet/>
      <dgm:spPr/>
      <dgm:t>
        <a:bodyPr/>
        <a:lstStyle/>
        <a:p>
          <a:endParaRPr lang="en-CA"/>
        </a:p>
      </dgm:t>
    </dgm:pt>
    <dgm:pt modelId="{5DBF98FB-5735-4281-A363-35D4D7D7220D}">
      <dgm:prSet phldrT="[Text]"/>
      <dgm:spPr/>
      <dgm:t>
        <a:bodyPr/>
        <a:lstStyle/>
        <a:p>
          <a:r>
            <a:rPr lang="en-CA" dirty="0"/>
            <a:t>Multiply by integral gain</a:t>
          </a:r>
        </a:p>
      </dgm:t>
    </dgm:pt>
    <dgm:pt modelId="{4C436C78-E63D-4C7A-A3F5-20B960CF8425}" type="parTrans" cxnId="{D165CFB6-BBB5-4E31-85D7-B2244A414D12}">
      <dgm:prSet/>
      <dgm:spPr/>
      <dgm:t>
        <a:bodyPr/>
        <a:lstStyle/>
        <a:p>
          <a:endParaRPr lang="en-CA"/>
        </a:p>
      </dgm:t>
    </dgm:pt>
    <dgm:pt modelId="{C2FD1249-F555-42A9-B601-ACC3F611C413}" type="sibTrans" cxnId="{D165CFB6-BBB5-4E31-85D7-B2244A414D12}">
      <dgm:prSet/>
      <dgm:spPr/>
      <dgm:t>
        <a:bodyPr/>
        <a:lstStyle/>
        <a:p>
          <a:endParaRPr lang="en-CA"/>
        </a:p>
      </dgm:t>
    </dgm:pt>
    <dgm:pt modelId="{7F2A3B1B-EF8F-40B7-B700-C68950C48F6D}">
      <dgm:prSet phldrT="[Text]"/>
      <dgm:spPr/>
      <dgm:t>
        <a:bodyPr/>
        <a:lstStyle/>
        <a:p>
          <a:r>
            <a:rPr lang="en-CA" dirty="0"/>
            <a:t>Derivative</a:t>
          </a:r>
        </a:p>
      </dgm:t>
    </dgm:pt>
    <dgm:pt modelId="{BA6906D8-3F8D-4B72-AD16-D210C5E034DB}" type="parTrans" cxnId="{C4AE8B3F-BD2C-4673-B85B-00F517C43C0B}">
      <dgm:prSet/>
      <dgm:spPr/>
      <dgm:t>
        <a:bodyPr/>
        <a:lstStyle/>
        <a:p>
          <a:endParaRPr lang="en-CA"/>
        </a:p>
      </dgm:t>
    </dgm:pt>
    <dgm:pt modelId="{71D99576-AAAB-4087-85B2-06BEC8C7DFBB}" type="sibTrans" cxnId="{C4AE8B3F-BD2C-4673-B85B-00F517C43C0B}">
      <dgm:prSet/>
      <dgm:spPr/>
      <dgm:t>
        <a:bodyPr/>
        <a:lstStyle/>
        <a:p>
          <a:endParaRPr lang="en-CA"/>
        </a:p>
      </dgm:t>
    </dgm:pt>
    <dgm:pt modelId="{B2DEA256-E4B1-4B56-8FE3-4C6887E5E22E}">
      <dgm:prSet phldrT="[Text]"/>
      <dgm:spPr/>
      <dgm:t>
        <a:bodyPr/>
        <a:lstStyle/>
        <a:p>
          <a:r>
            <a:rPr lang="en-CA" dirty="0"/>
            <a:t>Save position value every millisecond for velocity</a:t>
          </a:r>
        </a:p>
      </dgm:t>
    </dgm:pt>
    <dgm:pt modelId="{AC4810BA-F601-458E-8A70-9607F0CF742B}" type="parTrans" cxnId="{4CA3742E-30EE-4FB3-BC89-E283CDCFAB29}">
      <dgm:prSet/>
      <dgm:spPr/>
      <dgm:t>
        <a:bodyPr/>
        <a:lstStyle/>
        <a:p>
          <a:endParaRPr lang="en-CA"/>
        </a:p>
      </dgm:t>
    </dgm:pt>
    <dgm:pt modelId="{55211FF7-F706-4546-8A7D-019BDCA25E70}" type="sibTrans" cxnId="{4CA3742E-30EE-4FB3-BC89-E283CDCFAB29}">
      <dgm:prSet/>
      <dgm:spPr/>
      <dgm:t>
        <a:bodyPr/>
        <a:lstStyle/>
        <a:p>
          <a:endParaRPr lang="en-CA"/>
        </a:p>
      </dgm:t>
    </dgm:pt>
    <dgm:pt modelId="{AF0EBFFF-BF1E-45C4-B826-DB51EAAFAD8B}">
      <dgm:prSet phldrT="[Text]"/>
      <dgm:spPr/>
      <dgm:t>
        <a:bodyPr/>
        <a:lstStyle/>
        <a:p>
          <a:r>
            <a:rPr lang="en-CA" dirty="0"/>
            <a:t>Multiply velocity by derivative gain (negative)</a:t>
          </a:r>
        </a:p>
      </dgm:t>
    </dgm:pt>
    <dgm:pt modelId="{4B0CAF0B-5001-4983-B626-02538DDD6C93}" type="parTrans" cxnId="{89BEB258-207D-4E2E-82F3-B4A39C29068C}">
      <dgm:prSet/>
      <dgm:spPr/>
      <dgm:t>
        <a:bodyPr/>
        <a:lstStyle/>
        <a:p>
          <a:endParaRPr lang="en-CA"/>
        </a:p>
      </dgm:t>
    </dgm:pt>
    <dgm:pt modelId="{730C504F-4AAB-43E1-B85B-AC485A67C7AF}" type="sibTrans" cxnId="{89BEB258-207D-4E2E-82F3-B4A39C29068C}">
      <dgm:prSet/>
      <dgm:spPr/>
      <dgm:t>
        <a:bodyPr/>
        <a:lstStyle/>
        <a:p>
          <a:endParaRPr lang="en-CA"/>
        </a:p>
      </dgm:t>
    </dgm:pt>
    <dgm:pt modelId="{A0A8ECEB-0033-494D-8E1A-51C4993C9E39}">
      <dgm:prSet phldrT="[Text]"/>
      <dgm:spPr/>
      <dgm:t>
        <a:bodyPr/>
        <a:lstStyle/>
        <a:p>
          <a:r>
            <a:rPr lang="en-CA" dirty="0"/>
            <a:t>Reset sum for each new coordinate</a:t>
          </a:r>
        </a:p>
      </dgm:t>
    </dgm:pt>
    <dgm:pt modelId="{9BA01905-34E5-4CAD-A032-32C4235A5B88}" type="parTrans" cxnId="{86DCD01C-05ED-4C0C-8110-5ECA193F25D0}">
      <dgm:prSet/>
      <dgm:spPr/>
      <dgm:t>
        <a:bodyPr/>
        <a:lstStyle/>
        <a:p>
          <a:endParaRPr lang="en-CA"/>
        </a:p>
      </dgm:t>
    </dgm:pt>
    <dgm:pt modelId="{3E7EEA3C-7AE3-4C26-B6B2-4144631537CF}" type="sibTrans" cxnId="{86DCD01C-05ED-4C0C-8110-5ECA193F25D0}">
      <dgm:prSet/>
      <dgm:spPr/>
      <dgm:t>
        <a:bodyPr/>
        <a:lstStyle/>
        <a:p>
          <a:endParaRPr lang="en-CA"/>
        </a:p>
      </dgm:t>
    </dgm:pt>
    <dgm:pt modelId="{27E43296-3597-44E0-9720-843C9DE1A3FC}" type="pres">
      <dgm:prSet presAssocID="{7C87D321-1A82-4046-9E23-3FD22C534750}" presName="theList" presStyleCnt="0">
        <dgm:presLayoutVars>
          <dgm:dir/>
          <dgm:animLvl val="lvl"/>
          <dgm:resizeHandles val="exact"/>
        </dgm:presLayoutVars>
      </dgm:prSet>
      <dgm:spPr/>
    </dgm:pt>
    <dgm:pt modelId="{310C4D63-3F73-4D5A-A9E1-9683A005EFF0}" type="pres">
      <dgm:prSet presAssocID="{8764424B-6D6D-4185-8A98-1E893EE0440D}" presName="compNode" presStyleCnt="0"/>
      <dgm:spPr/>
    </dgm:pt>
    <dgm:pt modelId="{9F40BC8E-73D9-45FE-A188-4D3F007E9378}" type="pres">
      <dgm:prSet presAssocID="{8764424B-6D6D-4185-8A98-1E893EE0440D}" presName="aNode" presStyleLbl="bgShp" presStyleIdx="0" presStyleCnt="3"/>
      <dgm:spPr/>
    </dgm:pt>
    <dgm:pt modelId="{8F19C10A-CC02-45AA-9B8A-6E0997ED7639}" type="pres">
      <dgm:prSet presAssocID="{8764424B-6D6D-4185-8A98-1E893EE0440D}" presName="textNode" presStyleLbl="bgShp" presStyleIdx="0" presStyleCnt="3"/>
      <dgm:spPr/>
    </dgm:pt>
    <dgm:pt modelId="{BB717943-9452-4FEA-BB79-D9FC6B537A1B}" type="pres">
      <dgm:prSet presAssocID="{8764424B-6D6D-4185-8A98-1E893EE0440D}" presName="compChildNode" presStyleCnt="0"/>
      <dgm:spPr/>
    </dgm:pt>
    <dgm:pt modelId="{D73ECB67-FAF8-4E9C-990B-D41F47556A75}" type="pres">
      <dgm:prSet presAssocID="{8764424B-6D6D-4185-8A98-1E893EE0440D}" presName="theInnerList" presStyleCnt="0"/>
      <dgm:spPr/>
    </dgm:pt>
    <dgm:pt modelId="{BE287333-D0ED-441B-9D4B-4D30CA3DE212}" type="pres">
      <dgm:prSet presAssocID="{44C0ED77-5950-485B-B9C5-C73B87511765}" presName="childNode" presStyleLbl="node1" presStyleIdx="0" presStyleCnt="7">
        <dgm:presLayoutVars>
          <dgm:bulletEnabled val="1"/>
        </dgm:presLayoutVars>
      </dgm:prSet>
      <dgm:spPr/>
    </dgm:pt>
    <dgm:pt modelId="{C8C8FA1E-593A-4329-87B0-CD057A1A943D}" type="pres">
      <dgm:prSet presAssocID="{44C0ED77-5950-485B-B9C5-C73B87511765}" presName="aSpace2" presStyleCnt="0"/>
      <dgm:spPr/>
    </dgm:pt>
    <dgm:pt modelId="{062B559D-FB6B-4111-B5C1-98F3EFCFA7EA}" type="pres">
      <dgm:prSet presAssocID="{F62E660C-FE6B-483B-9EB0-36A35006BB3D}" presName="childNode" presStyleLbl="node1" presStyleIdx="1" presStyleCnt="7">
        <dgm:presLayoutVars>
          <dgm:bulletEnabled val="1"/>
        </dgm:presLayoutVars>
      </dgm:prSet>
      <dgm:spPr/>
    </dgm:pt>
    <dgm:pt modelId="{65C37645-12FC-4F64-8F04-068FA23B1FE1}" type="pres">
      <dgm:prSet presAssocID="{8764424B-6D6D-4185-8A98-1E893EE0440D}" presName="aSpace" presStyleCnt="0"/>
      <dgm:spPr/>
    </dgm:pt>
    <dgm:pt modelId="{04DFF64D-0DDD-4CD7-9545-8E8D88C84FB9}" type="pres">
      <dgm:prSet presAssocID="{08063E50-2FA9-491F-AA78-44BEA975514B}" presName="compNode" presStyleCnt="0"/>
      <dgm:spPr/>
    </dgm:pt>
    <dgm:pt modelId="{21E1C1F1-65A6-4B7B-8F5F-CF588C03A845}" type="pres">
      <dgm:prSet presAssocID="{08063E50-2FA9-491F-AA78-44BEA975514B}" presName="aNode" presStyleLbl="bgShp" presStyleIdx="1" presStyleCnt="3"/>
      <dgm:spPr/>
    </dgm:pt>
    <dgm:pt modelId="{45B47774-3885-4D8F-9535-4ABC2CF17B6F}" type="pres">
      <dgm:prSet presAssocID="{08063E50-2FA9-491F-AA78-44BEA975514B}" presName="textNode" presStyleLbl="bgShp" presStyleIdx="1" presStyleCnt="3"/>
      <dgm:spPr/>
    </dgm:pt>
    <dgm:pt modelId="{07E7CBE4-F0A7-4F7D-800A-B81EB412C451}" type="pres">
      <dgm:prSet presAssocID="{08063E50-2FA9-491F-AA78-44BEA975514B}" presName="compChildNode" presStyleCnt="0"/>
      <dgm:spPr/>
    </dgm:pt>
    <dgm:pt modelId="{442995AF-B0F9-4973-889A-B5F5B6D4F16D}" type="pres">
      <dgm:prSet presAssocID="{08063E50-2FA9-491F-AA78-44BEA975514B}" presName="theInnerList" presStyleCnt="0"/>
      <dgm:spPr/>
    </dgm:pt>
    <dgm:pt modelId="{4E362C14-CB3B-453F-9CAB-3FEFC39E5C2C}" type="pres">
      <dgm:prSet presAssocID="{43837713-1F9C-4546-8A9A-3B26AA0A8FD5}" presName="childNode" presStyleLbl="node1" presStyleIdx="2" presStyleCnt="7">
        <dgm:presLayoutVars>
          <dgm:bulletEnabled val="1"/>
        </dgm:presLayoutVars>
      </dgm:prSet>
      <dgm:spPr/>
    </dgm:pt>
    <dgm:pt modelId="{9DDCAD27-1ED1-485E-9E58-27C2B973AD6C}" type="pres">
      <dgm:prSet presAssocID="{43837713-1F9C-4546-8A9A-3B26AA0A8FD5}" presName="aSpace2" presStyleCnt="0"/>
      <dgm:spPr/>
    </dgm:pt>
    <dgm:pt modelId="{631C4D86-95BD-4668-8C8C-46244C76544F}" type="pres">
      <dgm:prSet presAssocID="{5DBF98FB-5735-4281-A363-35D4D7D7220D}" presName="childNode" presStyleLbl="node1" presStyleIdx="3" presStyleCnt="7">
        <dgm:presLayoutVars>
          <dgm:bulletEnabled val="1"/>
        </dgm:presLayoutVars>
      </dgm:prSet>
      <dgm:spPr/>
    </dgm:pt>
    <dgm:pt modelId="{BBD77001-8896-42F4-9588-B5B40C17249D}" type="pres">
      <dgm:prSet presAssocID="{5DBF98FB-5735-4281-A363-35D4D7D7220D}" presName="aSpace2" presStyleCnt="0"/>
      <dgm:spPr/>
    </dgm:pt>
    <dgm:pt modelId="{E95D1F2C-BD24-4698-AA1F-0C19DF5DEF9D}" type="pres">
      <dgm:prSet presAssocID="{A0A8ECEB-0033-494D-8E1A-51C4993C9E39}" presName="childNode" presStyleLbl="node1" presStyleIdx="4" presStyleCnt="7">
        <dgm:presLayoutVars>
          <dgm:bulletEnabled val="1"/>
        </dgm:presLayoutVars>
      </dgm:prSet>
      <dgm:spPr/>
    </dgm:pt>
    <dgm:pt modelId="{EBFA9F8C-FED8-4146-969C-F93D95405F2B}" type="pres">
      <dgm:prSet presAssocID="{08063E50-2FA9-491F-AA78-44BEA975514B}" presName="aSpace" presStyleCnt="0"/>
      <dgm:spPr/>
    </dgm:pt>
    <dgm:pt modelId="{4EFE8DE1-B5C7-49BB-945D-258384D930C2}" type="pres">
      <dgm:prSet presAssocID="{7F2A3B1B-EF8F-40B7-B700-C68950C48F6D}" presName="compNode" presStyleCnt="0"/>
      <dgm:spPr/>
    </dgm:pt>
    <dgm:pt modelId="{43CF837F-E494-4D27-9439-235D918535DE}" type="pres">
      <dgm:prSet presAssocID="{7F2A3B1B-EF8F-40B7-B700-C68950C48F6D}" presName="aNode" presStyleLbl="bgShp" presStyleIdx="2" presStyleCnt="3"/>
      <dgm:spPr/>
    </dgm:pt>
    <dgm:pt modelId="{AE4730BB-22B3-455A-A8F5-BEFA21FF2123}" type="pres">
      <dgm:prSet presAssocID="{7F2A3B1B-EF8F-40B7-B700-C68950C48F6D}" presName="textNode" presStyleLbl="bgShp" presStyleIdx="2" presStyleCnt="3"/>
      <dgm:spPr/>
    </dgm:pt>
    <dgm:pt modelId="{979D12E1-416C-42F8-9454-ECD0792F46AE}" type="pres">
      <dgm:prSet presAssocID="{7F2A3B1B-EF8F-40B7-B700-C68950C48F6D}" presName="compChildNode" presStyleCnt="0"/>
      <dgm:spPr/>
    </dgm:pt>
    <dgm:pt modelId="{6E35AEC8-4AC2-41A3-94B0-8BDB8C26C2F9}" type="pres">
      <dgm:prSet presAssocID="{7F2A3B1B-EF8F-40B7-B700-C68950C48F6D}" presName="theInnerList" presStyleCnt="0"/>
      <dgm:spPr/>
    </dgm:pt>
    <dgm:pt modelId="{9FE7A267-E3A2-4A63-9667-156E3D837966}" type="pres">
      <dgm:prSet presAssocID="{B2DEA256-E4B1-4B56-8FE3-4C6887E5E22E}" presName="childNode" presStyleLbl="node1" presStyleIdx="5" presStyleCnt="7">
        <dgm:presLayoutVars>
          <dgm:bulletEnabled val="1"/>
        </dgm:presLayoutVars>
      </dgm:prSet>
      <dgm:spPr/>
    </dgm:pt>
    <dgm:pt modelId="{98729E61-E42D-465A-A8D9-1D167398B2F2}" type="pres">
      <dgm:prSet presAssocID="{B2DEA256-E4B1-4B56-8FE3-4C6887E5E22E}" presName="aSpace2" presStyleCnt="0"/>
      <dgm:spPr/>
    </dgm:pt>
    <dgm:pt modelId="{C464DAF0-788C-40AB-AB02-CFC7F3D2D282}" type="pres">
      <dgm:prSet presAssocID="{AF0EBFFF-BF1E-45C4-B826-DB51EAAFAD8B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E66D204-950C-472E-AFC4-58A471D82321}" type="presOf" srcId="{8764424B-6D6D-4185-8A98-1E893EE0440D}" destId="{9F40BC8E-73D9-45FE-A188-4D3F007E9378}" srcOrd="0" destOrd="0" presId="urn:microsoft.com/office/officeart/2005/8/layout/lProcess2"/>
    <dgm:cxn modelId="{86DCD01C-05ED-4C0C-8110-5ECA193F25D0}" srcId="{08063E50-2FA9-491F-AA78-44BEA975514B}" destId="{A0A8ECEB-0033-494D-8E1A-51C4993C9E39}" srcOrd="2" destOrd="0" parTransId="{9BA01905-34E5-4CAD-A032-32C4235A5B88}" sibTransId="{3E7EEA3C-7AE3-4C26-B6B2-4144631537CF}"/>
    <dgm:cxn modelId="{165C6A1E-4F8F-4A47-9AEB-3BECDB665486}" type="presOf" srcId="{B2DEA256-E4B1-4B56-8FE3-4C6887E5E22E}" destId="{9FE7A267-E3A2-4A63-9667-156E3D837966}" srcOrd="0" destOrd="0" presId="urn:microsoft.com/office/officeart/2005/8/layout/lProcess2"/>
    <dgm:cxn modelId="{4CA3742E-30EE-4FB3-BC89-E283CDCFAB29}" srcId="{7F2A3B1B-EF8F-40B7-B700-C68950C48F6D}" destId="{B2DEA256-E4B1-4B56-8FE3-4C6887E5E22E}" srcOrd="0" destOrd="0" parTransId="{AC4810BA-F601-458E-8A70-9607F0CF742B}" sibTransId="{55211FF7-F706-4546-8A7D-019BDCA25E70}"/>
    <dgm:cxn modelId="{2B4AB134-4462-4FA2-84A6-2A7BDFAC9715}" srcId="{7C87D321-1A82-4046-9E23-3FD22C534750}" destId="{08063E50-2FA9-491F-AA78-44BEA975514B}" srcOrd="1" destOrd="0" parTransId="{DBF6562E-7E27-4A26-A2F0-0159F437E41A}" sibTransId="{2457346E-968E-429B-91A7-3C15724E62B4}"/>
    <dgm:cxn modelId="{C4AE8B3F-BD2C-4673-B85B-00F517C43C0B}" srcId="{7C87D321-1A82-4046-9E23-3FD22C534750}" destId="{7F2A3B1B-EF8F-40B7-B700-C68950C48F6D}" srcOrd="2" destOrd="0" parTransId="{BA6906D8-3F8D-4B72-AD16-D210C5E034DB}" sibTransId="{71D99576-AAAB-4087-85B2-06BEC8C7DFBB}"/>
    <dgm:cxn modelId="{CA21565E-E187-4AF8-B896-2D97CAC93AC4}" srcId="{08063E50-2FA9-491F-AA78-44BEA975514B}" destId="{43837713-1F9C-4546-8A9A-3B26AA0A8FD5}" srcOrd="0" destOrd="0" parTransId="{125E005B-A364-414D-814F-7DE7B61BEA7E}" sibTransId="{7BFA6A49-1FCC-4FAD-8A0E-7C084F404892}"/>
    <dgm:cxn modelId="{E7C9404D-E9E1-45D5-811F-A624DE1D530E}" type="presOf" srcId="{7F2A3B1B-EF8F-40B7-B700-C68950C48F6D}" destId="{AE4730BB-22B3-455A-A8F5-BEFA21FF2123}" srcOrd="1" destOrd="0" presId="urn:microsoft.com/office/officeart/2005/8/layout/lProcess2"/>
    <dgm:cxn modelId="{F8C2886D-3600-4ABD-AC5F-237CFAEE64D2}" type="presOf" srcId="{44C0ED77-5950-485B-B9C5-C73B87511765}" destId="{BE287333-D0ED-441B-9D4B-4D30CA3DE212}" srcOrd="0" destOrd="0" presId="urn:microsoft.com/office/officeart/2005/8/layout/lProcess2"/>
    <dgm:cxn modelId="{89BEB258-207D-4E2E-82F3-B4A39C29068C}" srcId="{7F2A3B1B-EF8F-40B7-B700-C68950C48F6D}" destId="{AF0EBFFF-BF1E-45C4-B826-DB51EAAFAD8B}" srcOrd="1" destOrd="0" parTransId="{4B0CAF0B-5001-4983-B626-02538DDD6C93}" sibTransId="{730C504F-4AAB-43E1-B85B-AC485A67C7AF}"/>
    <dgm:cxn modelId="{9F0ABB8A-707D-4057-A6DB-2AA2F2313E2A}" type="presOf" srcId="{A0A8ECEB-0033-494D-8E1A-51C4993C9E39}" destId="{E95D1F2C-BD24-4698-AA1F-0C19DF5DEF9D}" srcOrd="0" destOrd="0" presId="urn:microsoft.com/office/officeart/2005/8/layout/lProcess2"/>
    <dgm:cxn modelId="{A7E5A98F-4AF2-4B4B-AA02-2C9C35F65260}" type="presOf" srcId="{5DBF98FB-5735-4281-A363-35D4D7D7220D}" destId="{631C4D86-95BD-4668-8C8C-46244C76544F}" srcOrd="0" destOrd="0" presId="urn:microsoft.com/office/officeart/2005/8/layout/lProcess2"/>
    <dgm:cxn modelId="{CCC97898-B70C-4C0C-9F26-3C273D48C4FF}" srcId="{7C87D321-1A82-4046-9E23-3FD22C534750}" destId="{8764424B-6D6D-4185-8A98-1E893EE0440D}" srcOrd="0" destOrd="0" parTransId="{CE40F2D4-1C33-4028-8EE2-C3297B4DE987}" sibTransId="{7DBA5995-34D0-44A8-BF6F-668931348894}"/>
    <dgm:cxn modelId="{1B77C29B-5638-4A28-B351-FCA6C30BE218}" srcId="{8764424B-6D6D-4185-8A98-1E893EE0440D}" destId="{F62E660C-FE6B-483B-9EB0-36A35006BB3D}" srcOrd="1" destOrd="0" parTransId="{8F29628D-F9E5-4FE8-964A-62FCFEEFCF30}" sibTransId="{83BBC352-A59A-4358-A654-2DEDA7B186B7}"/>
    <dgm:cxn modelId="{68938FA7-806C-4B8E-B75E-34AAA0C8773E}" type="presOf" srcId="{43837713-1F9C-4546-8A9A-3B26AA0A8FD5}" destId="{4E362C14-CB3B-453F-9CAB-3FEFC39E5C2C}" srcOrd="0" destOrd="0" presId="urn:microsoft.com/office/officeart/2005/8/layout/lProcess2"/>
    <dgm:cxn modelId="{D165CFB6-BBB5-4E31-85D7-B2244A414D12}" srcId="{08063E50-2FA9-491F-AA78-44BEA975514B}" destId="{5DBF98FB-5735-4281-A363-35D4D7D7220D}" srcOrd="1" destOrd="0" parTransId="{4C436C78-E63D-4C7A-A3F5-20B960CF8425}" sibTransId="{C2FD1249-F555-42A9-B601-ACC3F611C413}"/>
    <dgm:cxn modelId="{CBA324BF-B948-4063-8B8E-C7DFF0AF14A4}" type="presOf" srcId="{7C87D321-1A82-4046-9E23-3FD22C534750}" destId="{27E43296-3597-44E0-9720-843C9DE1A3FC}" srcOrd="0" destOrd="0" presId="urn:microsoft.com/office/officeart/2005/8/layout/lProcess2"/>
    <dgm:cxn modelId="{F90C88D2-DE3C-43AA-A9BA-C875B960F233}" srcId="{8764424B-6D6D-4185-8A98-1E893EE0440D}" destId="{44C0ED77-5950-485B-B9C5-C73B87511765}" srcOrd="0" destOrd="0" parTransId="{F6FF8D81-1E81-4194-B6DD-2E2F54B8A789}" sibTransId="{A3E12F43-41AB-4229-951B-B01F13F13F4C}"/>
    <dgm:cxn modelId="{4BE37BD7-1F17-4DE4-B797-E2CB25F7AE2D}" type="presOf" srcId="{08063E50-2FA9-491F-AA78-44BEA975514B}" destId="{21E1C1F1-65A6-4B7B-8F5F-CF588C03A845}" srcOrd="0" destOrd="0" presId="urn:microsoft.com/office/officeart/2005/8/layout/lProcess2"/>
    <dgm:cxn modelId="{D1AC6AE1-EA00-4205-A24F-24D883F7D924}" type="presOf" srcId="{08063E50-2FA9-491F-AA78-44BEA975514B}" destId="{45B47774-3885-4D8F-9535-4ABC2CF17B6F}" srcOrd="1" destOrd="0" presId="urn:microsoft.com/office/officeart/2005/8/layout/lProcess2"/>
    <dgm:cxn modelId="{E51FDEE3-3479-4407-BE8D-916322AAA381}" type="presOf" srcId="{F62E660C-FE6B-483B-9EB0-36A35006BB3D}" destId="{062B559D-FB6B-4111-B5C1-98F3EFCFA7EA}" srcOrd="0" destOrd="0" presId="urn:microsoft.com/office/officeart/2005/8/layout/lProcess2"/>
    <dgm:cxn modelId="{22E731F3-DA3D-4447-BE19-EE6C9D68D0E1}" type="presOf" srcId="{AF0EBFFF-BF1E-45C4-B826-DB51EAAFAD8B}" destId="{C464DAF0-788C-40AB-AB02-CFC7F3D2D282}" srcOrd="0" destOrd="0" presId="urn:microsoft.com/office/officeart/2005/8/layout/lProcess2"/>
    <dgm:cxn modelId="{7CFEF3F5-7263-4EC2-995F-AC827ECE8654}" type="presOf" srcId="{7F2A3B1B-EF8F-40B7-B700-C68950C48F6D}" destId="{43CF837F-E494-4D27-9439-235D918535DE}" srcOrd="0" destOrd="0" presId="urn:microsoft.com/office/officeart/2005/8/layout/lProcess2"/>
    <dgm:cxn modelId="{38BB23FE-92FF-4EF2-9E13-360F89DA2F43}" type="presOf" srcId="{8764424B-6D6D-4185-8A98-1E893EE0440D}" destId="{8F19C10A-CC02-45AA-9B8A-6E0997ED7639}" srcOrd="1" destOrd="0" presId="urn:microsoft.com/office/officeart/2005/8/layout/lProcess2"/>
    <dgm:cxn modelId="{30B85E30-E6AC-42CD-8C67-4937497468FC}" type="presParOf" srcId="{27E43296-3597-44E0-9720-843C9DE1A3FC}" destId="{310C4D63-3F73-4D5A-A9E1-9683A005EFF0}" srcOrd="0" destOrd="0" presId="urn:microsoft.com/office/officeart/2005/8/layout/lProcess2"/>
    <dgm:cxn modelId="{F07BF301-32C6-4A3E-BE8A-038B46528CAC}" type="presParOf" srcId="{310C4D63-3F73-4D5A-A9E1-9683A005EFF0}" destId="{9F40BC8E-73D9-45FE-A188-4D3F007E9378}" srcOrd="0" destOrd="0" presId="urn:microsoft.com/office/officeart/2005/8/layout/lProcess2"/>
    <dgm:cxn modelId="{BF4C5A5B-47F8-4A54-9C79-85A9B70E1CA6}" type="presParOf" srcId="{310C4D63-3F73-4D5A-A9E1-9683A005EFF0}" destId="{8F19C10A-CC02-45AA-9B8A-6E0997ED7639}" srcOrd="1" destOrd="0" presId="urn:microsoft.com/office/officeart/2005/8/layout/lProcess2"/>
    <dgm:cxn modelId="{DA3F297B-3F1F-4A3D-BFEE-2F416D405476}" type="presParOf" srcId="{310C4D63-3F73-4D5A-A9E1-9683A005EFF0}" destId="{BB717943-9452-4FEA-BB79-D9FC6B537A1B}" srcOrd="2" destOrd="0" presId="urn:microsoft.com/office/officeart/2005/8/layout/lProcess2"/>
    <dgm:cxn modelId="{AA80E7FB-6F5E-4F0F-826A-66E6FE09215B}" type="presParOf" srcId="{BB717943-9452-4FEA-BB79-D9FC6B537A1B}" destId="{D73ECB67-FAF8-4E9C-990B-D41F47556A75}" srcOrd="0" destOrd="0" presId="urn:microsoft.com/office/officeart/2005/8/layout/lProcess2"/>
    <dgm:cxn modelId="{EAD2690F-4595-4F3E-8066-FA5A2BB9A42B}" type="presParOf" srcId="{D73ECB67-FAF8-4E9C-990B-D41F47556A75}" destId="{BE287333-D0ED-441B-9D4B-4D30CA3DE212}" srcOrd="0" destOrd="0" presId="urn:microsoft.com/office/officeart/2005/8/layout/lProcess2"/>
    <dgm:cxn modelId="{B8C0F19C-7B5C-4ADB-B4DD-2F90939DF3EF}" type="presParOf" srcId="{D73ECB67-FAF8-4E9C-990B-D41F47556A75}" destId="{C8C8FA1E-593A-4329-87B0-CD057A1A943D}" srcOrd="1" destOrd="0" presId="urn:microsoft.com/office/officeart/2005/8/layout/lProcess2"/>
    <dgm:cxn modelId="{2B9429CC-B619-4941-AFA7-87DCFB7D4FCA}" type="presParOf" srcId="{D73ECB67-FAF8-4E9C-990B-D41F47556A75}" destId="{062B559D-FB6B-4111-B5C1-98F3EFCFA7EA}" srcOrd="2" destOrd="0" presId="urn:microsoft.com/office/officeart/2005/8/layout/lProcess2"/>
    <dgm:cxn modelId="{EC770564-FFA1-482E-97F6-F8D836840916}" type="presParOf" srcId="{27E43296-3597-44E0-9720-843C9DE1A3FC}" destId="{65C37645-12FC-4F64-8F04-068FA23B1FE1}" srcOrd="1" destOrd="0" presId="urn:microsoft.com/office/officeart/2005/8/layout/lProcess2"/>
    <dgm:cxn modelId="{A6A4C56F-E46A-48DE-AD1F-1D065490AC55}" type="presParOf" srcId="{27E43296-3597-44E0-9720-843C9DE1A3FC}" destId="{04DFF64D-0DDD-4CD7-9545-8E8D88C84FB9}" srcOrd="2" destOrd="0" presId="urn:microsoft.com/office/officeart/2005/8/layout/lProcess2"/>
    <dgm:cxn modelId="{33C5AE5C-9889-42D3-9DCA-F44A94D7E9B5}" type="presParOf" srcId="{04DFF64D-0DDD-4CD7-9545-8E8D88C84FB9}" destId="{21E1C1F1-65A6-4B7B-8F5F-CF588C03A845}" srcOrd="0" destOrd="0" presId="urn:microsoft.com/office/officeart/2005/8/layout/lProcess2"/>
    <dgm:cxn modelId="{02E3D6AB-8AA1-4D52-A6EB-7B7847A83089}" type="presParOf" srcId="{04DFF64D-0DDD-4CD7-9545-8E8D88C84FB9}" destId="{45B47774-3885-4D8F-9535-4ABC2CF17B6F}" srcOrd="1" destOrd="0" presId="urn:microsoft.com/office/officeart/2005/8/layout/lProcess2"/>
    <dgm:cxn modelId="{161402E9-F283-478C-923A-2BAE904C0C32}" type="presParOf" srcId="{04DFF64D-0DDD-4CD7-9545-8E8D88C84FB9}" destId="{07E7CBE4-F0A7-4F7D-800A-B81EB412C451}" srcOrd="2" destOrd="0" presId="urn:microsoft.com/office/officeart/2005/8/layout/lProcess2"/>
    <dgm:cxn modelId="{DFE016FB-335E-48F9-B5BF-FF027155C760}" type="presParOf" srcId="{07E7CBE4-F0A7-4F7D-800A-B81EB412C451}" destId="{442995AF-B0F9-4973-889A-B5F5B6D4F16D}" srcOrd="0" destOrd="0" presId="urn:microsoft.com/office/officeart/2005/8/layout/lProcess2"/>
    <dgm:cxn modelId="{B0D41FEE-4A5B-4101-BA65-C45D85B8372F}" type="presParOf" srcId="{442995AF-B0F9-4973-889A-B5F5B6D4F16D}" destId="{4E362C14-CB3B-453F-9CAB-3FEFC39E5C2C}" srcOrd="0" destOrd="0" presId="urn:microsoft.com/office/officeart/2005/8/layout/lProcess2"/>
    <dgm:cxn modelId="{71DB9968-B4B3-4FA8-A08E-581A8B7A365E}" type="presParOf" srcId="{442995AF-B0F9-4973-889A-B5F5B6D4F16D}" destId="{9DDCAD27-1ED1-485E-9E58-27C2B973AD6C}" srcOrd="1" destOrd="0" presId="urn:microsoft.com/office/officeart/2005/8/layout/lProcess2"/>
    <dgm:cxn modelId="{C9B409CF-53C2-4426-A223-6A3ED036EF92}" type="presParOf" srcId="{442995AF-B0F9-4973-889A-B5F5B6D4F16D}" destId="{631C4D86-95BD-4668-8C8C-46244C76544F}" srcOrd="2" destOrd="0" presId="urn:microsoft.com/office/officeart/2005/8/layout/lProcess2"/>
    <dgm:cxn modelId="{13442DE2-D76B-4B29-AD77-DBBD3C86654E}" type="presParOf" srcId="{442995AF-B0F9-4973-889A-B5F5B6D4F16D}" destId="{BBD77001-8896-42F4-9588-B5B40C17249D}" srcOrd="3" destOrd="0" presId="urn:microsoft.com/office/officeart/2005/8/layout/lProcess2"/>
    <dgm:cxn modelId="{8073D96A-8D2E-472E-8A6C-10F22F252542}" type="presParOf" srcId="{442995AF-B0F9-4973-889A-B5F5B6D4F16D}" destId="{E95D1F2C-BD24-4698-AA1F-0C19DF5DEF9D}" srcOrd="4" destOrd="0" presId="urn:microsoft.com/office/officeart/2005/8/layout/lProcess2"/>
    <dgm:cxn modelId="{E6856C7D-A860-41B3-AA24-FAD765C7ADC0}" type="presParOf" srcId="{27E43296-3597-44E0-9720-843C9DE1A3FC}" destId="{EBFA9F8C-FED8-4146-969C-F93D95405F2B}" srcOrd="3" destOrd="0" presId="urn:microsoft.com/office/officeart/2005/8/layout/lProcess2"/>
    <dgm:cxn modelId="{6EDC934F-278B-4120-B9D8-7C084854E33E}" type="presParOf" srcId="{27E43296-3597-44E0-9720-843C9DE1A3FC}" destId="{4EFE8DE1-B5C7-49BB-945D-258384D930C2}" srcOrd="4" destOrd="0" presId="urn:microsoft.com/office/officeart/2005/8/layout/lProcess2"/>
    <dgm:cxn modelId="{74364CA1-B6EC-4C0C-85BE-074C9C09333B}" type="presParOf" srcId="{4EFE8DE1-B5C7-49BB-945D-258384D930C2}" destId="{43CF837F-E494-4D27-9439-235D918535DE}" srcOrd="0" destOrd="0" presId="urn:microsoft.com/office/officeart/2005/8/layout/lProcess2"/>
    <dgm:cxn modelId="{D19FBDF6-4768-4A84-93D9-2E327AEFC032}" type="presParOf" srcId="{4EFE8DE1-B5C7-49BB-945D-258384D930C2}" destId="{AE4730BB-22B3-455A-A8F5-BEFA21FF2123}" srcOrd="1" destOrd="0" presId="urn:microsoft.com/office/officeart/2005/8/layout/lProcess2"/>
    <dgm:cxn modelId="{293FF96A-F115-4108-A262-D02290410D45}" type="presParOf" srcId="{4EFE8DE1-B5C7-49BB-945D-258384D930C2}" destId="{979D12E1-416C-42F8-9454-ECD0792F46AE}" srcOrd="2" destOrd="0" presId="urn:microsoft.com/office/officeart/2005/8/layout/lProcess2"/>
    <dgm:cxn modelId="{B5EC23C0-F8AC-47F0-AA09-052849293C36}" type="presParOf" srcId="{979D12E1-416C-42F8-9454-ECD0792F46AE}" destId="{6E35AEC8-4AC2-41A3-94B0-8BDB8C26C2F9}" srcOrd="0" destOrd="0" presId="urn:microsoft.com/office/officeart/2005/8/layout/lProcess2"/>
    <dgm:cxn modelId="{1D83E02A-B0A8-4610-ADA8-BCF3BAF54EAE}" type="presParOf" srcId="{6E35AEC8-4AC2-41A3-94B0-8BDB8C26C2F9}" destId="{9FE7A267-E3A2-4A63-9667-156E3D837966}" srcOrd="0" destOrd="0" presId="urn:microsoft.com/office/officeart/2005/8/layout/lProcess2"/>
    <dgm:cxn modelId="{25E9F985-83AE-4E60-AD11-4EBFF9058290}" type="presParOf" srcId="{6E35AEC8-4AC2-41A3-94B0-8BDB8C26C2F9}" destId="{98729E61-E42D-465A-A8D9-1D167398B2F2}" srcOrd="1" destOrd="0" presId="urn:microsoft.com/office/officeart/2005/8/layout/lProcess2"/>
    <dgm:cxn modelId="{510B589A-E272-4D5C-AB4E-15BB45BB544B}" type="presParOf" srcId="{6E35AEC8-4AC2-41A3-94B0-8BDB8C26C2F9}" destId="{C464DAF0-788C-40AB-AB02-CFC7F3D2D2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0BC8E-73D9-45FE-A188-4D3F007E9378}">
      <dsp:nvSpPr>
        <dsp:cNvPr id="0" name=""/>
        <dsp:cNvSpPr/>
      </dsp:nvSpPr>
      <dsp:spPr>
        <a:xfrm>
          <a:off x="1175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Proportional</a:t>
          </a:r>
        </a:p>
      </dsp:txBody>
      <dsp:txXfrm>
        <a:off x="1175" y="0"/>
        <a:ext cx="3056439" cy="1369863"/>
      </dsp:txXfrm>
    </dsp:sp>
    <dsp:sp modelId="{BE287333-D0ED-441B-9D4B-4D30CA3DE212}">
      <dsp:nvSpPr>
        <dsp:cNvPr id="0" name=""/>
        <dsp:cNvSpPr/>
      </dsp:nvSpPr>
      <dsp:spPr>
        <a:xfrm>
          <a:off x="306819" y="1371201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Subtract current position from desired position for error value</a:t>
          </a:r>
        </a:p>
      </dsp:txBody>
      <dsp:txXfrm>
        <a:off x="347143" y="1411525"/>
        <a:ext cx="2364503" cy="1296127"/>
      </dsp:txXfrm>
    </dsp:sp>
    <dsp:sp modelId="{062B559D-FB6B-4111-B5C1-98F3EFCFA7EA}">
      <dsp:nvSpPr>
        <dsp:cNvPr id="0" name=""/>
        <dsp:cNvSpPr/>
      </dsp:nvSpPr>
      <dsp:spPr>
        <a:xfrm>
          <a:off x="306819" y="2959788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by proportional gain</a:t>
          </a:r>
        </a:p>
      </dsp:txBody>
      <dsp:txXfrm>
        <a:off x="347143" y="3000112"/>
        <a:ext cx="2364503" cy="1296127"/>
      </dsp:txXfrm>
    </dsp:sp>
    <dsp:sp modelId="{21E1C1F1-65A6-4B7B-8F5F-CF588C03A845}">
      <dsp:nvSpPr>
        <dsp:cNvPr id="0" name=""/>
        <dsp:cNvSpPr/>
      </dsp:nvSpPr>
      <dsp:spPr>
        <a:xfrm>
          <a:off x="3286847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Integral</a:t>
          </a:r>
        </a:p>
      </dsp:txBody>
      <dsp:txXfrm>
        <a:off x="3286847" y="0"/>
        <a:ext cx="3056439" cy="1369863"/>
      </dsp:txXfrm>
    </dsp:sp>
    <dsp:sp modelId="{4E362C14-CB3B-453F-9CAB-3FEFC39E5C2C}">
      <dsp:nvSpPr>
        <dsp:cNvPr id="0" name=""/>
        <dsp:cNvSpPr/>
      </dsp:nvSpPr>
      <dsp:spPr>
        <a:xfrm>
          <a:off x="3592491" y="137025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Keep sum of error values at small intervals</a:t>
          </a:r>
        </a:p>
      </dsp:txBody>
      <dsp:txXfrm>
        <a:off x="3618766" y="1396529"/>
        <a:ext cx="2392601" cy="844528"/>
      </dsp:txXfrm>
    </dsp:sp>
    <dsp:sp modelId="{631C4D86-95BD-4668-8C8C-46244C76544F}">
      <dsp:nvSpPr>
        <dsp:cNvPr id="0" name=""/>
        <dsp:cNvSpPr/>
      </dsp:nvSpPr>
      <dsp:spPr>
        <a:xfrm>
          <a:off x="3592491" y="240534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by integral gain</a:t>
          </a:r>
        </a:p>
      </dsp:txBody>
      <dsp:txXfrm>
        <a:off x="3618766" y="2431619"/>
        <a:ext cx="2392601" cy="844528"/>
      </dsp:txXfrm>
    </dsp:sp>
    <dsp:sp modelId="{E95D1F2C-BD24-4698-AA1F-0C19DF5DEF9D}">
      <dsp:nvSpPr>
        <dsp:cNvPr id="0" name=""/>
        <dsp:cNvSpPr/>
      </dsp:nvSpPr>
      <dsp:spPr>
        <a:xfrm>
          <a:off x="3592491" y="3440434"/>
          <a:ext cx="2445151" cy="89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Reset sum for each new coordinate</a:t>
          </a:r>
        </a:p>
      </dsp:txBody>
      <dsp:txXfrm>
        <a:off x="3618766" y="3466709"/>
        <a:ext cx="2392601" cy="844528"/>
      </dsp:txXfrm>
    </dsp:sp>
    <dsp:sp modelId="{43CF837F-E494-4D27-9439-235D918535DE}">
      <dsp:nvSpPr>
        <dsp:cNvPr id="0" name=""/>
        <dsp:cNvSpPr/>
      </dsp:nvSpPr>
      <dsp:spPr>
        <a:xfrm>
          <a:off x="6572520" y="0"/>
          <a:ext cx="3056439" cy="456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Derivative</a:t>
          </a:r>
        </a:p>
      </dsp:txBody>
      <dsp:txXfrm>
        <a:off x="6572520" y="0"/>
        <a:ext cx="3056439" cy="1369863"/>
      </dsp:txXfrm>
    </dsp:sp>
    <dsp:sp modelId="{9FE7A267-E3A2-4A63-9667-156E3D837966}">
      <dsp:nvSpPr>
        <dsp:cNvPr id="0" name=""/>
        <dsp:cNvSpPr/>
      </dsp:nvSpPr>
      <dsp:spPr>
        <a:xfrm>
          <a:off x="6878164" y="1371201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Save position value every millisecond for velocity</a:t>
          </a:r>
        </a:p>
      </dsp:txBody>
      <dsp:txXfrm>
        <a:off x="6918488" y="1411525"/>
        <a:ext cx="2364503" cy="1296127"/>
      </dsp:txXfrm>
    </dsp:sp>
    <dsp:sp modelId="{C464DAF0-788C-40AB-AB02-CFC7F3D2D282}">
      <dsp:nvSpPr>
        <dsp:cNvPr id="0" name=""/>
        <dsp:cNvSpPr/>
      </dsp:nvSpPr>
      <dsp:spPr>
        <a:xfrm>
          <a:off x="6878164" y="2959788"/>
          <a:ext cx="2445151" cy="1376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Multiply velocity by derivative gain (negative)</a:t>
          </a:r>
        </a:p>
      </dsp:txBody>
      <dsp:txXfrm>
        <a:off x="6918488" y="3000112"/>
        <a:ext cx="2364503" cy="1296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FE71-7E7C-4D5E-A7A6-9590CB803237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3282-18E4-4B29-A39E-B6DAE3D09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D76F47-4A54-4BAC-A6AB-54C8F00A339A}"/>
              </a:ext>
            </a:extLst>
          </p:cNvPr>
          <p:cNvSpPr/>
          <p:nvPr userDrawn="1"/>
        </p:nvSpPr>
        <p:spPr>
          <a:xfrm>
            <a:off x="0" y="-1"/>
            <a:ext cx="12192000" cy="1186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37" y="-33712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808962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318403" y="299945"/>
            <a:ext cx="3767459" cy="625810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F13BE-668F-462E-AD35-08FAB8C795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1112CD-D48D-42B1-971E-C79999EB4F23}"/>
              </a:ext>
            </a:extLst>
          </p:cNvPr>
          <p:cNvSpPr/>
          <p:nvPr userDrawn="1"/>
        </p:nvSpPr>
        <p:spPr>
          <a:xfrm>
            <a:off x="4583575" y="2002420"/>
            <a:ext cx="7608425" cy="484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6"/>
          <p:cNvSpPr/>
          <p:nvPr/>
        </p:nvSpPr>
        <p:spPr bwMode="auto">
          <a:xfrm>
            <a:off x="4583575" y="9091"/>
            <a:ext cx="7608424" cy="2340569"/>
          </a:xfrm>
          <a:custGeom>
            <a:avLst/>
            <a:gdLst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335 w 10000"/>
              <a:gd name="connsiteY14" fmla="*/ 8635 h 10000"/>
              <a:gd name="connsiteX15" fmla="*/ 10000 w 10000"/>
              <a:gd name="connsiteY15" fmla="*/ 8635 h 10000"/>
              <a:gd name="connsiteX16" fmla="*/ 10000 w 10000"/>
              <a:gd name="connsiteY16" fmla="*/ 0 h 10000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556 w 10000"/>
              <a:gd name="connsiteY14" fmla="*/ 8612 h 10000"/>
              <a:gd name="connsiteX15" fmla="*/ 10000 w 10000"/>
              <a:gd name="connsiteY15" fmla="*/ 8635 h 10000"/>
              <a:gd name="connsiteX16" fmla="*/ 10000 w 10000"/>
              <a:gd name="connsiteY1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371" y="8635"/>
                </a:lnTo>
                <a:lnTo>
                  <a:pt x="1950" y="9942"/>
                </a:lnTo>
                <a:lnTo>
                  <a:pt x="1950" y="9942"/>
                </a:lnTo>
                <a:cubicBezTo>
                  <a:pt x="1952" y="9947"/>
                  <a:pt x="1955" y="9951"/>
                  <a:pt x="1957" y="9956"/>
                </a:cubicBezTo>
                <a:cubicBezTo>
                  <a:pt x="1960" y="9963"/>
                  <a:pt x="1964" y="9971"/>
                  <a:pt x="1967" y="9978"/>
                </a:cubicBezTo>
                <a:cubicBezTo>
                  <a:pt x="1970" y="9985"/>
                  <a:pt x="1974" y="9993"/>
                  <a:pt x="1977" y="10000"/>
                </a:cubicBezTo>
                <a:lnTo>
                  <a:pt x="1986" y="10000"/>
                </a:lnTo>
                <a:lnTo>
                  <a:pt x="1997" y="10000"/>
                </a:lnTo>
                <a:cubicBezTo>
                  <a:pt x="2000" y="9993"/>
                  <a:pt x="2002" y="9985"/>
                  <a:pt x="2005" y="9978"/>
                </a:cubicBezTo>
                <a:cubicBezTo>
                  <a:pt x="2009" y="9971"/>
                  <a:pt x="2012" y="9963"/>
                  <a:pt x="2016" y="9956"/>
                </a:cubicBezTo>
                <a:cubicBezTo>
                  <a:pt x="2018" y="9951"/>
                  <a:pt x="2021" y="9947"/>
                  <a:pt x="2023" y="9942"/>
                </a:cubicBezTo>
                <a:lnTo>
                  <a:pt x="2556" y="8612"/>
                </a:ln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240" y="239058"/>
            <a:ext cx="6104271" cy="1717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50" y="2222287"/>
            <a:ext cx="6367235" cy="36365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97EC69-10E5-48C9-9235-2A8A5FB9E9A9}"/>
              </a:ext>
            </a:extLst>
          </p:cNvPr>
          <p:cNvSpPr/>
          <p:nvPr userDrawn="1"/>
        </p:nvSpPr>
        <p:spPr>
          <a:xfrm>
            <a:off x="555585" y="604777"/>
            <a:ext cx="3475492" cy="5648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72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 ( Control )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Logic – PID Control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39BFCA-8F85-4876-81F0-2F4F115D8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89221"/>
              </p:ext>
            </p:extLst>
          </p:nvPr>
        </p:nvGraphicFramePr>
        <p:xfrm>
          <a:off x="1145894" y="1892461"/>
          <a:ext cx="9630135" cy="456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4139" y="2193403"/>
            <a:ext cx="2494791" cy="3840082"/>
          </a:xfrm>
        </p:spPr>
        <p:txBody>
          <a:bodyPr vert="horz" anchor="t"/>
          <a:lstStyle/>
          <a:p>
            <a:r>
              <a:rPr lang="en-CA" dirty="0"/>
              <a:t>P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34" y="3501784"/>
            <a:ext cx="5245253" cy="285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4" y="576022"/>
            <a:ext cx="5067999" cy="2852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1206C-B765-4912-8876-B5186C71CA03}"/>
              </a:ext>
            </a:extLst>
          </p:cNvPr>
          <p:cNvSpPr txBox="1"/>
          <p:nvPr/>
        </p:nvSpPr>
        <p:spPr>
          <a:xfrm>
            <a:off x="8644139" y="3342189"/>
            <a:ext cx="287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Modified MATLAB Model accounts for values of PWM less than 30 being too low to overcome cogging and static friction</a:t>
            </a:r>
          </a:p>
        </p:txBody>
      </p:sp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4139" y="2193403"/>
            <a:ext cx="2959481" cy="3840082"/>
          </a:xfrm>
        </p:spPr>
        <p:txBody>
          <a:bodyPr vert="horz" anchor="t"/>
          <a:lstStyle/>
          <a:p>
            <a:r>
              <a:rPr lang="en-CA" dirty="0"/>
              <a:t>PD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2C628-416E-436A-9D42-58ADA1C5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56" y="3429000"/>
            <a:ext cx="4139254" cy="2823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D0B3C-7D64-4EEC-B815-72ECEEE60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06"/>
          <a:stretch/>
        </p:blipFill>
        <p:spPr>
          <a:xfrm>
            <a:off x="902825" y="-246325"/>
            <a:ext cx="5127585" cy="3490312"/>
          </a:xfrm>
          <a:prstGeom prst="rect">
            <a:avLst/>
          </a:prstGeom>
          <a:effectLst>
            <a:softEdge rad="7366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8AF48-746C-45CC-806D-3184402E3D5F}"/>
              </a:ext>
            </a:extLst>
          </p:cNvPr>
          <p:cNvSpPr txBox="1"/>
          <p:nvPr/>
        </p:nvSpPr>
        <p:spPr>
          <a:xfrm>
            <a:off x="8644139" y="3342189"/>
            <a:ext cx="287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Simulink model adjusted for derivative control on current velocity instead of rate of error change.</a:t>
            </a:r>
          </a:p>
          <a:p>
            <a:r>
              <a:rPr lang="en-CA" dirty="0"/>
              <a:t>This results in a negative derivative gain.</a:t>
            </a:r>
          </a:p>
        </p:txBody>
      </p:sp>
    </p:spTree>
    <p:extLst>
      <p:ext uri="{BB962C8B-B14F-4D97-AF65-F5344CB8AC3E}">
        <p14:creationId xmlns:p14="http://schemas.microsoft.com/office/powerpoint/2010/main" val="261389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03346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0.13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A15C6A-255C-4157-ADEE-D2287DB63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14296"/>
              </p:ext>
            </p:extLst>
          </p:nvPr>
        </p:nvGraphicFramePr>
        <p:xfrm>
          <a:off x="4769235" y="1313341"/>
          <a:ext cx="6859354" cy="398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160" y="1739263"/>
            <a:ext cx="2494791" cy="3838381"/>
          </a:xfrm>
        </p:spPr>
        <p:txBody>
          <a:bodyPr/>
          <a:lstStyle/>
          <a:p>
            <a:r>
              <a:rPr lang="en-CA" dirty="0"/>
              <a:t>System PCB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05AB57-5FC3-463A-9E04-23FDD8815C76}"/>
              </a:ext>
            </a:extLst>
          </p:cNvPr>
          <p:cNvGrpSpPr/>
          <p:nvPr/>
        </p:nvGrpSpPr>
        <p:grpSpPr>
          <a:xfrm>
            <a:off x="708500" y="3658453"/>
            <a:ext cx="2765233" cy="1831362"/>
            <a:chOff x="359932" y="3590024"/>
            <a:chExt cx="3413372" cy="1968386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CCD482D4-A886-4C7F-8769-3D450ED6406D}"/>
                </a:ext>
              </a:extLst>
            </p:cNvPr>
            <p:cNvSpPr/>
            <p:nvPr/>
          </p:nvSpPr>
          <p:spPr>
            <a:xfrm>
              <a:off x="359932" y="3590024"/>
              <a:ext cx="3413372" cy="196838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9DEB8B-ED7A-47DF-9A1B-D244903D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64" b="94299" l="3179" r="97001">
                          <a14:foregroundMark x1="9118" y1="9350" x2="5588" y2="44656"/>
                          <a14:foregroundMark x1="4343" y1="86764" x2="9778" y2="90308"/>
                          <a14:foregroundMark x1="9778" y1="90308" x2="26095" y2="85519"/>
                          <a14:foregroundMark x1="26095" y1="85519" x2="59361" y2="94638"/>
                          <a14:foregroundMark x1="88935" y1="94219" x2="93701" y2="89852"/>
                          <a14:foregroundMark x1="93701" y1="89852" x2="95991" y2="76900"/>
                          <a14:foregroundMark x1="92761" y1="21530" x2="92606" y2="19051"/>
                          <a14:foregroundMark x1="91712" y1="16382" x2="11638" y2="12201"/>
                          <a14:foregroundMark x1="11638" y1="12201" x2="10798" y2="12543"/>
                          <a14:foregroundMark x1="5279" y1="91448" x2="11638" y2="30331"/>
                          <a14:foregroundMark x1="3299" y1="89282" x2="8278" y2="93387"/>
                          <a14:foregroundMark x1="21656" y1="91790" x2="30414" y2="90764"/>
                          <a14:foregroundMark x1="30414" y1="90764" x2="32633" y2="91106"/>
                          <a14:foregroundMark x1="39592" y1="92132" x2="30174" y2="89852"/>
                          <a14:foregroundMark x1="55249" y1="85747" x2="74625" y2="89510"/>
                          <a14:foregroundMark x1="74625" y1="89510" x2="86623" y2="87001"/>
                          <a14:foregroundMark x1="86143" y1="83352" x2="89022" y2="59407"/>
                          <a14:foregroundMark x1="94613" y1="77321" x2="94841" y2="80730"/>
                          <a14:foregroundMark x1="93881" y1="66363" x2="94330" y2="73080"/>
                          <a14:foregroundMark x1="94841" y1="80730" x2="94841" y2="80730"/>
                          <a14:foregroundMark x1="95081" y1="85177" x2="97001" y2="94299"/>
                          <a14:foregroundMark x1="3479" y1="89852" x2="7499" y2="94299"/>
                          <a14:backgroundMark x1="1320" y1="84265" x2="2639" y2="76625"/>
                          <a14:backgroundMark x1="2460" y1="87001" x2="4019" y2="64766"/>
                          <a14:backgroundMark x1="2999" y1="71950" x2="2340" y2="68529"/>
                          <a14:backgroundMark x1="61968" y1="98290" x2="78464" y2="97491"/>
                          <a14:backgroundMark x1="78464" y1="97491" x2="86443" y2="97834"/>
                          <a14:backgroundMark x1="86443" y1="97834" x2="87103" y2="97491"/>
                          <a14:backgroundMark x1="3779" y1="63854" x2="5159" y2="47092"/>
                          <a14:backgroundMark x1="3479" y1="64652" x2="1800" y2="86317"/>
                          <a14:backgroundMark x1="63527" y1="95895" x2="60768" y2="96237"/>
                          <a14:backgroundMark x1="59508" y1="95895" x2="60168" y2="96009"/>
                          <a14:backgroundMark x1="59028" y1="95667" x2="60108" y2="95553"/>
                          <a14:backgroundMark x1="96521" y1="76283" x2="95621" y2="59977"/>
                          <a14:backgroundMark x1="95321" y1="57241" x2="92981" y2="29761"/>
                          <a14:backgroundMark x1="93701" y1="33979" x2="92382" y2="19384"/>
                          <a14:backgroundMark x1="92382" y1="19384" x2="93281" y2="13341"/>
                          <a14:backgroundMark x1="92981" y1="22463" x2="92262" y2="15051"/>
                          <a14:backgroundMark x1="92202" y1="16306" x2="92621" y2="19042"/>
                          <a14:backgroundMark x1="95141" y1="53934" x2="95381" y2="57013"/>
                          <a14:backgroundMark x1="96161" y1="72520" x2="96521" y2="76739"/>
                          <a14:backgroundMark x1="93341" y1="31471" x2="94061" y2="33637"/>
                          <a14:backgroundMark x1="5399" y1="45268" x2="5519" y2="41505"/>
                          <a14:backgroundMark x1="87163" y1="95439" x2="87942" y2="95553"/>
                          <a14:backgroundMark x1="87702" y1="95211" x2="88482" y2="954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0104" y="3714104"/>
              <a:ext cx="3173028" cy="166931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68" y="1209294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27857" y="1209294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786627" y="2790281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>
            <a:off x="9032142" y="5610912"/>
            <a:ext cx="1101492" cy="488960"/>
          </a:xfrm>
          <a:prstGeom prst="wedgeRectCallout">
            <a:avLst>
              <a:gd name="adj1" fmla="val 20790"/>
              <a:gd name="adj2" fmla="val -7224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Diode Bridge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>
            <a:off x="5247462" y="5539176"/>
            <a:ext cx="1101492" cy="466731"/>
          </a:xfrm>
          <a:prstGeom prst="wedgeRectCallout">
            <a:avLst>
              <a:gd name="adj1" fmla="val 21942"/>
              <a:gd name="adj2" fmla="val -684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Arduino Base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12161" y="3561536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694253" y="3594170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35977" y="854801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15915" y="2880494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0E6E-7AA8-416B-B1C6-89FC344F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050" y="140670"/>
            <a:ext cx="6104271" cy="1717064"/>
          </a:xfrm>
        </p:spPr>
        <p:txBody>
          <a:bodyPr/>
          <a:lstStyle/>
          <a:p>
            <a:r>
              <a:rPr lang="en-CA"/>
              <a:t>Homing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3A12-8717-448A-A078-D9695153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50" y="2222287"/>
            <a:ext cx="6367235" cy="3636511"/>
          </a:xfrm>
        </p:spPr>
        <p:txBody>
          <a:bodyPr/>
          <a:lstStyle/>
          <a:p>
            <a:r>
              <a:rPr lang="en-CA"/>
              <a:t>dfsa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6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7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CA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Points: 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n pulses </a:t>
              </a:r>
              <a:r>
                <a:rPr lang="en-CA" sz="1600" b="1" dirty="0"/>
                <a:t>&gt;</a:t>
              </a:r>
            </a:p>
            <a:p>
              <a:pPr algn="ctr"/>
              <a:endParaRPr lang="en-CA" sz="1600" b="1" dirty="0"/>
            </a:p>
            <a:p>
              <a:pPr algn="ctr"/>
              <a:r>
                <a:rPr lang="en-CA" sz="1600" b="1" dirty="0"/>
                <a:t>Time: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relative length</a:t>
              </a:r>
              <a:r>
                <a:rPr lang="en-CA" sz="1600" b="1" dirty="0"/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F8D-0D9E-4613-90FD-F564F92D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7B5B6-14C0-41E0-8774-66EB37B6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1" y="2041281"/>
            <a:ext cx="3518523" cy="381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9C4B-8711-4B56-88C4-D97935E7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99" y="4721515"/>
            <a:ext cx="2845454" cy="850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AD6F8-1CD9-4797-BFE7-51EABE25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92" y="1368120"/>
            <a:ext cx="1884606" cy="412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536D0-FD5A-43AC-8FEF-B63D924A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51" y="4405023"/>
            <a:ext cx="2299155" cy="7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  <p:pic>
        <p:nvPicPr>
          <p:cNvPr id="10" name="Picture 9" descr="A birthday cake&#10;&#10;Description generated with high confidence">
            <a:extLst>
              <a:ext uri="{FF2B5EF4-FFF2-40B4-BE49-F238E27FC236}">
                <a16:creationId xmlns:a16="http://schemas.microsoft.com/office/drawing/2014/main" id="{4EA49431-80BB-4F2B-8844-FAD32C93A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15690" y="513307"/>
            <a:ext cx="10366906" cy="5831385"/>
          </a:xfrm>
          <a:prstGeom prst="roundRect">
            <a:avLst>
              <a:gd name="adj" fmla="val 3855"/>
            </a:avLst>
          </a:prstGeom>
          <a:ln w="114300">
            <a:solidFill>
              <a:schemeClr val="tx1"/>
            </a:solidFill>
          </a:ln>
        </p:spPr>
      </p:pic>
      <p:pic>
        <p:nvPicPr>
          <p:cNvPr id="8" name="Picture 7" descr="A close up of a toy&#10;&#10;Description generated with high confidence">
            <a:extLst>
              <a:ext uri="{FF2B5EF4-FFF2-40B4-BE49-F238E27FC236}">
                <a16:creationId xmlns:a16="http://schemas.microsoft.com/office/drawing/2014/main" id="{B0C39C32-F76A-4295-8F4F-0AAC0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1" t="1365" r="3565" b="824"/>
          <a:stretch/>
        </p:blipFill>
        <p:spPr>
          <a:xfrm>
            <a:off x="7868905" y="3239248"/>
            <a:ext cx="3328404" cy="3260008"/>
          </a:xfrm>
          <a:prstGeom prst="chord">
            <a:avLst>
              <a:gd name="adj1" fmla="val 6933847"/>
              <a:gd name="adj2" fmla="val 3838448"/>
            </a:avLst>
          </a:prstGeom>
          <a:ln w="111125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284477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615921"/>
              </p:ext>
            </p:extLst>
          </p:nvPr>
        </p:nvGraphicFramePr>
        <p:xfrm>
          <a:off x="689766" y="117127"/>
          <a:ext cx="6278193" cy="248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A169E1-D9F7-4DEE-AA0E-896F8908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7" y="2692848"/>
            <a:ext cx="6257404" cy="41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A78B6-8B74-4CAA-AEC9-C4103B54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988"/>
            <a:ext cx="12192000" cy="3410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Closed Loop Simulink Model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4140715" y="766467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1492170" y="2912175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1620520" y="660157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PWM Value between </a:t>
            </a:r>
          </a:p>
          <a:p>
            <a:r>
              <a:rPr lang="en-CA" sz="1100" dirty="0"/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1790620" y="1059838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5400000">
            <a:off x="8377306" y="1187515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8291507" y="3896572"/>
            <a:ext cx="805180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Motor Transfer Function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E16FFB-D158-4462-8BA4-E5614CC6971E}"/>
              </a:ext>
            </a:extLst>
          </p:cNvPr>
          <p:cNvSpPr/>
          <p:nvPr/>
        </p:nvSpPr>
        <p:spPr>
          <a:xfrm>
            <a:off x="3093560" y="2797211"/>
            <a:ext cx="755022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Rounds PWM to Integer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B7837F7-AA29-4EAD-91D9-F0E014F6D7BA}"/>
              </a:ext>
            </a:extLst>
          </p:cNvPr>
          <p:cNvSpPr/>
          <p:nvPr/>
        </p:nvSpPr>
        <p:spPr>
          <a:xfrm>
            <a:off x="8414522" y="391109"/>
            <a:ext cx="122719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Model Behaviour for Low PWM Values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14" y="0"/>
            <a:ext cx="10571998" cy="970450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Aim for fastest rise time and smallest overshoot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Ensure system is stable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15728"/>
              </p:ext>
            </p:extLst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6748</TotalTime>
  <Words>508</Words>
  <Application>Microsoft Office PowerPoint</Application>
  <PresentationFormat>Widescreen</PresentationFormat>
  <Paragraphs>153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Closed Loop Simulink Model</vt:lpstr>
      <vt:lpstr>Controller Logic – Reading Position</vt:lpstr>
      <vt:lpstr>Initial Control</vt:lpstr>
      <vt:lpstr>Controller Logic – PID Control</vt:lpstr>
      <vt:lpstr>P Control</vt:lpstr>
      <vt:lpstr>PD Control</vt:lpstr>
      <vt:lpstr>Performance</vt:lpstr>
      <vt:lpstr>PowerPoint Presentation</vt:lpstr>
      <vt:lpstr>System PCB</vt:lpstr>
      <vt:lpstr>Homing</vt:lpstr>
      <vt:lpstr> Mapping</vt:lpstr>
      <vt:lpstr>Next Steps - Integration</vt:lpstr>
      <vt:lpstr>Garbage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82</cp:revision>
  <dcterms:created xsi:type="dcterms:W3CDTF">2018-02-27T22:35:36Z</dcterms:created>
  <dcterms:modified xsi:type="dcterms:W3CDTF">2018-03-08T02:15:29Z</dcterms:modified>
</cp:coreProperties>
</file>