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gradle_wrapper.html" TargetMode="External"/><Relationship Id="rId2" Type="http://schemas.openxmlformats.org/officeDocument/2006/relationships/hyperlink" Target="https://www.javamexico.org/blogs/domix/usar_gradle_wrapper_para_evitar_instalar_grad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buwoVbCwA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67E0C-F413-4F01-BDA1-7A3C4FA3E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049" y="2358887"/>
            <a:ext cx="7766936" cy="2372139"/>
          </a:xfrm>
        </p:spPr>
        <p:txBody>
          <a:bodyPr/>
          <a:lstStyle/>
          <a:p>
            <a:pPr algn="ctr"/>
            <a:r>
              <a:rPr lang="es-CO" sz="6600" b="1" dirty="0" err="1"/>
              <a:t>Gradle</a:t>
            </a:r>
            <a:r>
              <a:rPr lang="es-CO" sz="6600" b="1" dirty="0"/>
              <a:t> </a:t>
            </a:r>
            <a:r>
              <a:rPr lang="es-CO" sz="6600" b="1" dirty="0" err="1"/>
              <a:t>Wrapper</a:t>
            </a:r>
            <a:br>
              <a:rPr lang="es-CO" sz="6600" dirty="0"/>
            </a:br>
            <a:endParaRPr lang="es-CO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B1613D-CE61-4BB9-BBFA-A2265732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72399"/>
            <a:ext cx="2223846" cy="388645"/>
          </a:xfrm>
        </p:spPr>
        <p:txBody>
          <a:bodyPr/>
          <a:lstStyle/>
          <a:p>
            <a:r>
              <a:rPr lang="es-MX" dirty="0" err="1">
                <a:solidFill>
                  <a:schemeClr val="tx1"/>
                </a:solidFill>
                <a:latin typeface="Bahnschrift" panose="020B0502040204020203" pitchFamily="34" charset="0"/>
              </a:rPr>
              <a:t>By</a:t>
            </a:r>
            <a:r>
              <a:rPr lang="es-MX" dirty="0">
                <a:solidFill>
                  <a:schemeClr val="tx1"/>
                </a:solidFill>
                <a:latin typeface="Bahnschrift" panose="020B0502040204020203" pitchFamily="34" charset="0"/>
              </a:rPr>
              <a:t> Camilo Chaparro</a:t>
            </a:r>
            <a:endParaRPr lang="es-CO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19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CC71B-D2E6-40E9-B216-0FD6914FB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25" y="2037764"/>
            <a:ext cx="8596668" cy="3329366"/>
          </a:xfrm>
        </p:spPr>
        <p:txBody>
          <a:bodyPr>
            <a:normAutofit/>
          </a:bodyPr>
          <a:lstStyle/>
          <a:p>
            <a:r>
              <a:rPr lang="es-MX" sz="2800" dirty="0"/>
              <a:t>Es un script que llama a una versión de </a:t>
            </a:r>
            <a:r>
              <a:rPr lang="es-MX" sz="2800" i="1" dirty="0" err="1"/>
              <a:t>gradle</a:t>
            </a:r>
            <a:r>
              <a:rPr lang="es-MX" sz="2800" dirty="0"/>
              <a:t> declarada y la descarga si es necesario.</a:t>
            </a:r>
            <a:endParaRPr lang="es-CO" sz="2800" dirty="0"/>
          </a:p>
          <a:p>
            <a:r>
              <a:rPr lang="es-MX" sz="2800" dirty="0">
                <a:solidFill>
                  <a:srgbClr val="02303A"/>
                </a:solidFill>
                <a:latin typeface="Lato"/>
              </a:rPr>
              <a:t>Como resultado, los desarrolladores pueden ponerse en marcha con un proyecto de </a:t>
            </a:r>
            <a:r>
              <a:rPr lang="es-MX" sz="2800" dirty="0" err="1">
                <a:solidFill>
                  <a:srgbClr val="02303A"/>
                </a:solidFill>
                <a:latin typeface="Lato"/>
              </a:rPr>
              <a:t>gradle</a:t>
            </a:r>
            <a:r>
              <a:rPr lang="es-MX" sz="2800" dirty="0">
                <a:solidFill>
                  <a:srgbClr val="02303A"/>
                </a:solidFill>
                <a:latin typeface="Lato"/>
              </a:rPr>
              <a:t> rápidamente sin tener que seguir los procesos de instalación manual y así ahorrar tiempo y dinero.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65639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F06CF9-D0CE-48D3-8F2A-8906C466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99" y="1365458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s-MX" sz="3900" dirty="0"/>
              <a:t>Beneficios:</a:t>
            </a:r>
          </a:p>
          <a:p>
            <a:endParaRPr lang="es-MX" sz="2800" dirty="0"/>
          </a:p>
          <a:p>
            <a:r>
              <a:rPr lang="es-MX" sz="2800" dirty="0"/>
              <a:t>Estandariza un proyecto en una versión dada de </a:t>
            </a:r>
            <a:r>
              <a:rPr lang="es-MX" sz="2800" dirty="0" err="1"/>
              <a:t>gradle</a:t>
            </a:r>
            <a:r>
              <a:rPr lang="es-MX" sz="2800" dirty="0"/>
              <a:t>, lo que lleva a construcciones más confiables y robustas.</a:t>
            </a:r>
          </a:p>
          <a:p>
            <a:r>
              <a:rPr lang="es-MX" sz="2800" dirty="0"/>
              <a:t>El aprovisionamiento de una nueva versión de </a:t>
            </a:r>
            <a:r>
              <a:rPr lang="es-MX" sz="2800" dirty="0" err="1"/>
              <a:t>Gradle</a:t>
            </a:r>
            <a:r>
              <a:rPr lang="es-MX" sz="2800" dirty="0"/>
              <a:t> para diferentes usuarios y entornos de ejecución (por ejemplo, IDE o servidores de integración continua) es tan simple como cambiar la definición de </a:t>
            </a:r>
            <a:r>
              <a:rPr lang="es-MX" sz="2800" dirty="0" err="1"/>
              <a:t>Wrapper</a:t>
            </a:r>
            <a:r>
              <a:rPr lang="es-MX" sz="2800" dirty="0"/>
              <a:t>.</a:t>
            </a:r>
          </a:p>
          <a:p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98380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2C9D1D-7B1F-400C-80EC-0FD44E43E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11" y="4107550"/>
            <a:ext cx="10268961" cy="2333008"/>
          </a:xfrm>
        </p:spPr>
        <p:txBody>
          <a:bodyPr>
            <a:normAutofit/>
          </a:bodyPr>
          <a:lstStyle/>
          <a:p>
            <a:r>
              <a:rPr lang="es-CO" sz="2000" b="1" i="1" dirty="0"/>
              <a:t>gradle-wrapper.jar:</a:t>
            </a:r>
            <a:r>
              <a:rPr lang="es-CO" sz="2000" i="1" dirty="0"/>
              <a:t> </a:t>
            </a:r>
            <a:r>
              <a:rPr lang="es-CO" dirty="0"/>
              <a:t>Contiene código para descargar la distribución de </a:t>
            </a:r>
            <a:r>
              <a:rPr lang="es-CO" dirty="0" err="1"/>
              <a:t>gradle</a:t>
            </a:r>
            <a:r>
              <a:rPr lang="es-CO" dirty="0"/>
              <a:t>.</a:t>
            </a:r>
          </a:p>
          <a:p>
            <a:r>
              <a:rPr lang="es-CO" sz="2000" b="1" i="1" dirty="0" err="1"/>
              <a:t>gradle-wrapper.properties</a:t>
            </a:r>
            <a:r>
              <a:rPr lang="es-CO" sz="2000" i="1" dirty="0"/>
              <a:t>: </a:t>
            </a:r>
            <a:r>
              <a:rPr lang="es-CO" dirty="0"/>
              <a:t>Responsable de configurar el comportamiento del </a:t>
            </a:r>
            <a:r>
              <a:rPr lang="es-CO" dirty="0" err="1"/>
              <a:t>runtime</a:t>
            </a:r>
            <a:r>
              <a:rPr lang="es-CO" dirty="0"/>
              <a:t> de </a:t>
            </a:r>
            <a:r>
              <a:rPr lang="es-CO" dirty="0" err="1"/>
              <a:t>wrapper</a:t>
            </a:r>
            <a:r>
              <a:rPr lang="es-CO" dirty="0"/>
              <a:t> </a:t>
            </a:r>
            <a:endParaRPr lang="es-CO" sz="2000" i="1" dirty="0"/>
          </a:p>
          <a:p>
            <a:r>
              <a:rPr lang="es-CO" sz="2000" b="1" i="1" dirty="0" err="1"/>
              <a:t>gradlew</a:t>
            </a:r>
            <a:r>
              <a:rPr lang="es-CO" sz="2000" i="1" dirty="0"/>
              <a:t>: </a:t>
            </a:r>
            <a:r>
              <a:rPr lang="es-MX" sz="2000" i="1" dirty="0"/>
              <a:t>S</a:t>
            </a:r>
            <a:r>
              <a:rPr lang="es-MX" dirty="0"/>
              <a:t>cript para sistemas que usen una variante de UNIX.</a:t>
            </a:r>
          </a:p>
          <a:p>
            <a:r>
              <a:rPr lang="es-CO" sz="2000" b="1" i="1" dirty="0"/>
              <a:t>gradlew.bat</a:t>
            </a:r>
            <a:r>
              <a:rPr lang="es-CO" sz="2000" i="1" dirty="0"/>
              <a:t>: </a:t>
            </a:r>
            <a:r>
              <a:rPr lang="es-CO" dirty="0"/>
              <a:t>Archivo por lotes para Windows.</a:t>
            </a:r>
            <a:endParaRPr lang="es-CO" sz="2000" i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3C7B92-AAAF-4264-9512-CD023B369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926" y="102907"/>
            <a:ext cx="58674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5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EAB5AC-FDB0-4ACD-9E03-DC5A21A3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569" y="1087163"/>
            <a:ext cx="9222040" cy="3880773"/>
          </a:xfrm>
        </p:spPr>
        <p:txBody>
          <a:bodyPr/>
          <a:lstStyle/>
          <a:p>
            <a:r>
              <a:rPr lang="es-CO" sz="3200" dirty="0"/>
              <a:t>Cibergrafía</a:t>
            </a:r>
          </a:p>
          <a:p>
            <a:r>
              <a:rPr lang="es-CO" sz="2000" dirty="0"/>
              <a:t>Usar </a:t>
            </a:r>
            <a:r>
              <a:rPr lang="es-CO" sz="2000" dirty="0" err="1"/>
              <a:t>Gradle</a:t>
            </a:r>
            <a:r>
              <a:rPr lang="es-CO" sz="2000" dirty="0"/>
              <a:t> </a:t>
            </a:r>
            <a:r>
              <a:rPr lang="es-CO" sz="2000" dirty="0" err="1"/>
              <a:t>Wrapper</a:t>
            </a:r>
            <a:r>
              <a:rPr lang="es-CO" sz="2000" dirty="0"/>
              <a:t> para evitar instalar </a:t>
            </a:r>
            <a:r>
              <a:rPr lang="es-CO" sz="2000" dirty="0" err="1"/>
              <a:t>Gradle</a:t>
            </a:r>
            <a:r>
              <a:rPr lang="es-CO" sz="2000" dirty="0"/>
              <a:t> </a:t>
            </a:r>
            <a:r>
              <a:rPr lang="es-CO" sz="2000" dirty="0">
                <a:hlinkClick r:id="rId2"/>
              </a:rPr>
              <a:t>https://www.javamexico.org/blogs/domix/usar_gradle_wrapper_para_evitar_instalar_gradle</a:t>
            </a:r>
            <a:endParaRPr lang="es-CO" sz="2000" dirty="0"/>
          </a:p>
          <a:p>
            <a:r>
              <a:rPr lang="es-CO" sz="2000" dirty="0" err="1"/>
              <a:t>The</a:t>
            </a:r>
            <a:r>
              <a:rPr lang="es-CO" sz="2000" dirty="0"/>
              <a:t> </a:t>
            </a:r>
            <a:r>
              <a:rPr lang="es-CO" sz="2000" dirty="0" err="1"/>
              <a:t>Gradle</a:t>
            </a:r>
            <a:r>
              <a:rPr lang="es-CO" sz="2000" dirty="0"/>
              <a:t> </a:t>
            </a:r>
            <a:r>
              <a:rPr lang="es-CO" sz="2000" dirty="0" err="1"/>
              <a:t>Wrapper</a:t>
            </a:r>
            <a:r>
              <a:rPr lang="es-CO" sz="2000" dirty="0"/>
              <a:t>                                                                                    </a:t>
            </a:r>
            <a:r>
              <a:rPr lang="es-CO" sz="2000" dirty="0">
                <a:hlinkClick r:id="rId3"/>
              </a:rPr>
              <a:t>https://docs.gradle.org/current/userguide/gradle_wrapper.html</a:t>
            </a:r>
            <a:endParaRPr lang="es-CO" sz="2000" dirty="0"/>
          </a:p>
          <a:p>
            <a:r>
              <a:rPr lang="es-CO" sz="2000" dirty="0" err="1"/>
              <a:t>What</a:t>
            </a:r>
            <a:r>
              <a:rPr lang="es-CO" sz="2000" dirty="0"/>
              <a:t> </a:t>
            </a:r>
            <a:r>
              <a:rPr lang="es-CO" sz="2000" dirty="0" err="1"/>
              <a:t>is</a:t>
            </a:r>
            <a:r>
              <a:rPr lang="es-CO" sz="2000" dirty="0"/>
              <a:t> </a:t>
            </a:r>
            <a:r>
              <a:rPr lang="es-CO" sz="2000" dirty="0" err="1"/>
              <a:t>Gradle</a:t>
            </a:r>
            <a:r>
              <a:rPr lang="es-CO" sz="2000" dirty="0"/>
              <a:t> </a:t>
            </a:r>
            <a:r>
              <a:rPr lang="es-CO" sz="2000" dirty="0" err="1"/>
              <a:t>wrapper</a:t>
            </a:r>
            <a:r>
              <a:rPr lang="es-CO" sz="2000" dirty="0"/>
              <a:t>?         </a:t>
            </a:r>
            <a:r>
              <a:rPr lang="es-CO" sz="2000" dirty="0">
                <a:hlinkClick r:id="rId4"/>
              </a:rPr>
              <a:t>https://www.youtube.com/watch?v=wbuwoVbCwAk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39188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A552D2-1D8F-4271-BAA1-DF86AAF87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690" y="2475086"/>
            <a:ext cx="5378910" cy="1907828"/>
          </a:xfrm>
        </p:spPr>
        <p:txBody>
          <a:bodyPr/>
          <a:lstStyle/>
          <a:p>
            <a:pPr marL="0" indent="0">
              <a:buNone/>
            </a:pPr>
            <a:r>
              <a:rPr lang="es-MX" sz="11500" dirty="0">
                <a:solidFill>
                  <a:schemeClr val="accent1">
                    <a:lumMod val="50000"/>
                  </a:schemeClr>
                </a:solidFill>
              </a:rPr>
              <a:t>Gracias</a:t>
            </a:r>
            <a:endParaRPr lang="es-CO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0078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</TotalTime>
  <Words>232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Bahnschrift</vt:lpstr>
      <vt:lpstr>Lato</vt:lpstr>
      <vt:lpstr>Trebuchet MS</vt:lpstr>
      <vt:lpstr>Wingdings 3</vt:lpstr>
      <vt:lpstr>Faceta</vt:lpstr>
      <vt:lpstr>Gradle Wrapper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Wrapper</dc:title>
  <dc:creator>Luis Camilo  Chaparro Cardozo</dc:creator>
  <cp:lastModifiedBy>Luis Camilo  Chaparro Cardozo</cp:lastModifiedBy>
  <cp:revision>9</cp:revision>
  <dcterms:created xsi:type="dcterms:W3CDTF">2019-03-20T18:23:12Z</dcterms:created>
  <dcterms:modified xsi:type="dcterms:W3CDTF">2019-03-20T21:13:19Z</dcterms:modified>
</cp:coreProperties>
</file>