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0" r:id="rId6"/>
    <p:sldId id="320" r:id="rId7"/>
    <p:sldId id="311" r:id="rId8"/>
    <p:sldId id="313" r:id="rId9"/>
    <p:sldId id="321" r:id="rId10"/>
    <p:sldId id="319" r:id="rId11"/>
  </p:sldIdLst>
  <p:sldSz cx="12188825" cy="6858000"/>
  <p:notesSz cx="6858000" cy="9144000"/>
  <p:custDataLst>
    <p:tags r:id="rId14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08/04/2019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4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08/04/2019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08/04/2019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08/04/2019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testing/espresso" TargetMode="External"/><Relationship Id="rId2" Type="http://schemas.openxmlformats.org/officeDocument/2006/relationships/hyperlink" Target="https://www.pluralsight.com/guides/testing-in-android-with-espresso-part-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KZeU3tOKHp0&amp;t=1137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4" y="2537123"/>
            <a:ext cx="8229600" cy="2895600"/>
          </a:xfrm>
        </p:spPr>
        <p:txBody>
          <a:bodyPr rtlCol="0"/>
          <a:lstStyle/>
          <a:p>
            <a:pPr rtl="0"/>
            <a:r>
              <a:rPr lang="es-ES" dirty="0"/>
              <a:t>Introducción a </a:t>
            </a:r>
            <a:r>
              <a:rPr lang="es-ES" i="1" dirty="0"/>
              <a:t>ESPRESSO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4" y="6165304"/>
            <a:ext cx="2148878" cy="28803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/>
              <a:t>Camilo Chaparro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330F28-2090-478F-B6F4-B769E58E0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666304"/>
            <a:ext cx="2009775" cy="2276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65820" y="483117"/>
            <a:ext cx="9144001" cy="137160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Que es </a:t>
            </a:r>
            <a:r>
              <a:rPr lang="es-ES" sz="4000" i="1" dirty="0"/>
              <a:t>ESPRESSO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837828" y="2636912"/>
            <a:ext cx="4571999" cy="202805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800" dirty="0"/>
              <a:t>Es un Framework de testing open source creado por Google para realización de pruebas en interfaces de usuario de Android.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EDD0ED-435A-44B6-827B-F1D9DA95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916832"/>
            <a:ext cx="52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49164-A295-471E-BAEE-EA59D7AC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196752"/>
            <a:ext cx="10513168" cy="38884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3600" dirty="0"/>
              <a:t>Componentes claves:</a:t>
            </a:r>
          </a:p>
          <a:p>
            <a:pPr marL="0" indent="0">
              <a:buNone/>
            </a:pPr>
            <a:endParaRPr lang="es-MX" sz="3200" dirty="0"/>
          </a:p>
          <a:p>
            <a:pPr marL="0"/>
            <a:r>
              <a:rPr lang="es-MX" dirty="0" err="1"/>
              <a:t>ViewMatchers</a:t>
            </a:r>
            <a:r>
              <a:rPr lang="es-MX" dirty="0"/>
              <a:t>: ubicar una vista dentro de las jerarquía de vista actual ("</a:t>
            </a:r>
            <a:r>
              <a:rPr lang="es-MX" b="1" i="1" u="sng" dirty="0"/>
              <a:t>Buscar</a:t>
            </a:r>
            <a:r>
              <a:rPr lang="es-MX" i="1" u="sng" dirty="0"/>
              <a:t> algo</a:t>
            </a:r>
            <a:r>
              <a:rPr lang="es-MX" dirty="0"/>
              <a:t>")</a:t>
            </a:r>
          </a:p>
          <a:p>
            <a:pPr marL="0"/>
            <a:endParaRPr lang="es-MX" dirty="0"/>
          </a:p>
          <a:p>
            <a:r>
              <a:rPr lang="es-MX" dirty="0" err="1"/>
              <a:t>ViewActions</a:t>
            </a:r>
            <a:r>
              <a:rPr lang="es-MX" dirty="0"/>
              <a:t>: interactuar con la vista ("</a:t>
            </a:r>
            <a:r>
              <a:rPr lang="es-MX" b="1" i="1" u="sng" dirty="0"/>
              <a:t>Hacer</a:t>
            </a:r>
            <a:r>
              <a:rPr lang="es-MX" i="1" u="sng" dirty="0"/>
              <a:t> algo</a:t>
            </a:r>
            <a:r>
              <a:rPr lang="es-MX" dirty="0"/>
              <a:t>")</a:t>
            </a:r>
          </a:p>
          <a:p>
            <a:endParaRPr lang="es-MX" dirty="0"/>
          </a:p>
          <a:p>
            <a:r>
              <a:rPr lang="es-MX" dirty="0" err="1"/>
              <a:t>ViewAssertions</a:t>
            </a:r>
            <a:r>
              <a:rPr lang="es-MX" dirty="0"/>
              <a:t>: asegurar el estado de una vista (</a:t>
            </a:r>
            <a:r>
              <a:rPr lang="es-MX" i="1" u="sng" dirty="0"/>
              <a:t>“</a:t>
            </a:r>
            <a:r>
              <a:rPr lang="es-MX" b="1" i="1" u="sng" dirty="0"/>
              <a:t>Verificar</a:t>
            </a:r>
            <a:r>
              <a:rPr lang="es-MX" i="1" u="sng" dirty="0"/>
              <a:t> algo"</a:t>
            </a:r>
            <a:r>
              <a:rPr lang="es-MX" dirty="0"/>
              <a:t>)</a:t>
            </a:r>
          </a:p>
          <a:p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3427BC-5D24-4A81-90A5-226CC2891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60" y="4737323"/>
            <a:ext cx="2476500" cy="18478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8655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Características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0E92667-AD95-4602-91FA-E3F5BDD5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3828257"/>
          </a:xfrm>
        </p:spPr>
        <p:txBody>
          <a:bodyPr/>
          <a:lstStyle/>
          <a:p>
            <a:r>
              <a:rPr lang="es-MX" dirty="0"/>
              <a:t>Se puede utilizar desde la versión 2.2 de Android</a:t>
            </a:r>
          </a:p>
          <a:p>
            <a:r>
              <a:rPr lang="es-MX" dirty="0"/>
              <a:t>Se puede utilizar en dispositivos físicos y en emuladores</a:t>
            </a:r>
          </a:p>
          <a:p>
            <a:r>
              <a:rPr lang="es-CO" dirty="0"/>
              <a:t>Es Libre (Open Source)</a:t>
            </a:r>
          </a:p>
          <a:p>
            <a:r>
              <a:rPr lang="es-CO" dirty="0"/>
              <a:t>Flujo de trabajo fácil de usar</a:t>
            </a:r>
          </a:p>
          <a:p>
            <a:r>
              <a:rPr lang="es-CO" dirty="0"/>
              <a:t>Comunidad amplia de desarrolladores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B6B6F1-425F-4EF3-BFCF-75949274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4005064"/>
            <a:ext cx="4752528" cy="23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495056-8FE6-4B13-98F8-B1328FA8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564904"/>
            <a:ext cx="9144001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/>
              <a:t>Hola mundo con </a:t>
            </a:r>
            <a:r>
              <a:rPr lang="es-MX" sz="6000" i="1" dirty="0"/>
              <a:t>ESPRESSO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92F92EA-EBF7-4272-9135-4CC16BA23CB8}"/>
              </a:ext>
            </a:extLst>
          </p:cNvPr>
          <p:cNvSpPr txBox="1"/>
          <p:nvPr/>
        </p:nvSpPr>
        <p:spPr>
          <a:xfrm>
            <a:off x="1053852" y="836712"/>
            <a:ext cx="105131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Cibergrafía:</a:t>
            </a:r>
          </a:p>
          <a:p>
            <a:endParaRPr lang="es-MX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hlinkClick r:id="rId2"/>
              </a:rPr>
              <a:t>https://www.pluralsight.com/guides/testing-in-android-with-espresso-part-1</a:t>
            </a:r>
            <a:endParaRPr lang="es-CO" sz="3200" dirty="0"/>
          </a:p>
          <a:p>
            <a:endParaRPr lang="es-CO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hlinkClick r:id="rId3"/>
              </a:rPr>
              <a:t>https://developer.android.com/training/testing/espresso</a:t>
            </a:r>
            <a:endParaRPr lang="es-CO" sz="3200" dirty="0"/>
          </a:p>
          <a:p>
            <a:endParaRPr lang="es-CO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hlinkClick r:id="rId4"/>
              </a:rPr>
              <a:t>https://www.youtube.com/watch?v=KZeU3tOKHp0&amp;t=1137s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5703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20FED45-702F-4129-91B7-37FEA33014CB}"/>
              </a:ext>
            </a:extLst>
          </p:cNvPr>
          <p:cNvSpPr txBox="1"/>
          <p:nvPr/>
        </p:nvSpPr>
        <p:spPr>
          <a:xfrm>
            <a:off x="2422004" y="2204864"/>
            <a:ext cx="655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/>
              <a:t>Gracias</a:t>
            </a:r>
            <a:endParaRPr lang="es-CO" sz="13800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130</Words>
  <Application>Microsoft Office PowerPoint</Application>
  <PresentationFormat>Personalizado</PresentationFormat>
  <Paragraphs>27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Túnel azul digital 16 × 9</vt:lpstr>
      <vt:lpstr>Introducción a ESPRESSO</vt:lpstr>
      <vt:lpstr>Que es ESPRESSO</vt:lpstr>
      <vt:lpstr>Presentación de PowerPoint</vt:lpstr>
      <vt:lpstr>Características</vt:lpstr>
      <vt:lpstr>Hola mundo con ESPRESSO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2019-04-04T19:27:16Z</dcterms:created>
  <dcterms:modified xsi:type="dcterms:W3CDTF">2019-04-08T16:07:00Z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