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62C974-58D5-40A1-BF52-B52FF9EE4C4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93EB3C-8252-40E8-9711-FD37B5B00811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AB4D31-949C-4037-AE02-659335D56EC2}" type="slidenum">
              <a:rPr b="0" lang="pt-BR" sz="1200" spc="-1" strike="noStrike"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120" cy="1122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962520" y="1964160"/>
            <a:ext cx="7197120" cy="1122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666120"/>
            <a:ext cx="12740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Corporativo | Interno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1" name="Imagem 6" descr="Celestia-R1---OverlayTitle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3962520" y="1964160"/>
            <a:ext cx="7197120" cy="2420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666120"/>
            <a:ext cx="127404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Calibri"/>
                <a:ea typeface="DejaVu Sans"/>
              </a:rPr>
              <a:t>Corporativo | Interno</a:t>
            </a:r>
            <a:endParaRPr b="0" lang="pt-BR" sz="900" spc="-1" strike="noStrike">
              <a:latin typeface="Arial"/>
            </a:endParaRPr>
          </a:p>
        </p:txBody>
      </p:sp>
      <p:pic>
        <p:nvPicPr>
          <p:cNvPr id="41" name="Imagem 6" descr="Celestia-R1---OverlayContentHD.png"/>
          <p:cNvPicPr/>
          <p:nvPr/>
        </p:nvPicPr>
        <p:blipFill>
          <a:blip r:embed="rId3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4" descr="Céu da noite com montanhas no horizonte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3962520" y="255492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pt-BR" sz="4800" spc="-1" strike="noStrike" cap="all">
                <a:solidFill>
                  <a:srgbClr val="ffffff"/>
                </a:solidFill>
                <a:latin typeface="Calibri Light"/>
              </a:rPr>
              <a:t>Micronaut + clean arch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962520" y="49762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6b5c7"/>
                </a:solidFill>
                <a:latin typeface="Calibri"/>
              </a:rPr>
              <a:t>Serviço micronaut rest em clean arch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pc="-1" strike="noStrike" cap="all">
                <a:solidFill>
                  <a:srgbClr val="ffffff"/>
                </a:solidFill>
                <a:latin typeface="Calibri Light"/>
              </a:rPr>
              <a:t>O Que é?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Premissas: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Independência de Framework: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Testabilidade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Independência de Interface de usuário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Independência de banco de dados: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Independência de agentes externos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4" descr="pontos de luz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962520" y="257400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pt-BR" sz="4800" spc="-1" strike="noStrike" cap="all">
                <a:solidFill>
                  <a:srgbClr val="ffffff"/>
                </a:solidFill>
                <a:latin typeface="Calibri Light"/>
              </a:rPr>
              <a:t>Agradecemos!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62520" y="499536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f6b5c7"/>
                </a:solidFill>
                <a:latin typeface="Calibri"/>
              </a:rPr>
              <a:t>Lucas.campos@zup.com.br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6A2FCC70BAB4299EB94BF12BCED55" ma:contentTypeVersion="0" ma:contentTypeDescription="Create a new document." ma:contentTypeScope="" ma:versionID="a3e9e54e9fe3adf22bdf5b9bbad9bc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9d25ec705fd1a26a5b8c0c095e569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FD5548-1A58-472E-94BD-E7ADA100C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celestial futuro</Template>
  <TotalTime>6</TotalTime>
  <Application>LibreOffice/6.4.6.2$Linux_X86_64 LibreOffice_project/40$Build-2</Application>
  <Words>80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2021-01-12T14:08:47Z</dcterms:created>
  <dc:creator/>
  <dc:description/>
  <dc:language>pt-BR</dc:language>
  <cp:lastModifiedBy/>
  <dcterms:modified xsi:type="dcterms:W3CDTF">2021-01-19T11:21:09Z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0x0101002D26A2FCC70BAB4299EB94BF12BCED55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SIP_Label_4fc996bf-6aee-415c-aa4c-e35ad0009c67_ActionId">
    <vt:lpwstr>5112e828-53a3-411c-9a1f-6e08e151add5</vt:lpwstr>
  </property>
  <property fmtid="{D5CDD505-2E9C-101B-9397-08002B2CF9AE}" pid="9" name="MSIP_Label_4fc996bf-6aee-415c-aa4c-e35ad0009c67_Application">
    <vt:lpwstr>Microsoft Azure Information Protection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Extended_MSFT_Method">
    <vt:lpwstr>Automatic</vt:lpwstr>
  </property>
  <property fmtid="{D5CDD505-2E9C-101B-9397-08002B2CF9AE}" pid="12" name="MSIP_Label_4fc996bf-6aee-415c-aa4c-e35ad0009c67_Name">
    <vt:lpwstr>Compartilhamento Interno</vt:lpwstr>
  </property>
  <property fmtid="{D5CDD505-2E9C-101B-9397-08002B2CF9AE}" pid="13" name="MSIP_Label_4fc996bf-6aee-415c-aa4c-e35ad0009c67_Owner">
    <vt:lpwstr>LucasPereiraCampos@correio.itau.com.br</vt:lpwstr>
  </property>
  <property fmtid="{D5CDD505-2E9C-101B-9397-08002B2CF9AE}" pid="14" name="MSIP_Label_4fc996bf-6aee-415c-aa4c-e35ad0009c67_Parent">
    <vt:lpwstr>7bc6e253-7033-4299-b83e-6575a0ec40c3</vt:lpwstr>
  </property>
  <property fmtid="{D5CDD505-2E9C-101B-9397-08002B2CF9AE}" pid="15" name="MSIP_Label_4fc996bf-6aee-415c-aa4c-e35ad0009c67_SetDate">
    <vt:lpwstr>2021-01-13T14:21:24.7887924Z</vt:lpwstr>
  </property>
  <property fmtid="{D5CDD505-2E9C-101B-9397-08002B2CF9AE}" pid="16" name="MSIP_Label_4fc996bf-6aee-415c-aa4c-e35ad0009c67_SiteId">
    <vt:lpwstr>591669a0-183f-49a5-98f4-9aa0d0b63d81</vt:lpwstr>
  </property>
  <property fmtid="{D5CDD505-2E9C-101B-9397-08002B2CF9AE}" pid="17" name="MSIP_Label_7bc6e253-7033-4299-b83e-6575a0ec40c3_ActionId">
    <vt:lpwstr>5112e828-53a3-411c-9a1f-6e08e151add5</vt:lpwstr>
  </property>
  <property fmtid="{D5CDD505-2E9C-101B-9397-08002B2CF9AE}" pid="18" name="MSIP_Label_7bc6e253-7033-4299-b83e-6575a0ec40c3_Application">
    <vt:lpwstr>Microsoft Azure Information Protection</vt:lpwstr>
  </property>
  <property fmtid="{D5CDD505-2E9C-101B-9397-08002B2CF9AE}" pid="19" name="MSIP_Label_7bc6e253-7033-4299-b83e-6575a0ec40c3_Enabled">
    <vt:lpwstr>True</vt:lpwstr>
  </property>
  <property fmtid="{D5CDD505-2E9C-101B-9397-08002B2CF9AE}" pid="20" name="MSIP_Label_7bc6e253-7033-4299-b83e-6575a0ec40c3_Extended_MSFT_Method">
    <vt:lpwstr>Automatic</vt:lpwstr>
  </property>
  <property fmtid="{D5CDD505-2E9C-101B-9397-08002B2CF9AE}" pid="21" name="MSIP_Label_7bc6e253-7033-4299-b83e-6575a0ec40c3_Name">
    <vt:lpwstr>Corporativo</vt:lpwstr>
  </property>
  <property fmtid="{D5CDD505-2E9C-101B-9397-08002B2CF9AE}" pid="22" name="MSIP_Label_7bc6e253-7033-4299-b83e-6575a0ec40c3_Owner">
    <vt:lpwstr>LucasPereiraCampos@correio.itau.com.br</vt:lpwstr>
  </property>
  <property fmtid="{D5CDD505-2E9C-101B-9397-08002B2CF9AE}" pid="23" name="MSIP_Label_7bc6e253-7033-4299-b83e-6575a0ec40c3_SetDate">
    <vt:lpwstr>2021-01-13T14:21:24.7887924Z</vt:lpwstr>
  </property>
  <property fmtid="{D5CDD505-2E9C-101B-9397-08002B2CF9AE}" pid="24" name="MSIP_Label_7bc6e253-7033-4299-b83e-6575a0ec40c3_SiteId">
    <vt:lpwstr>591669a0-183f-49a5-98f4-9aa0d0b63d81</vt:lpwstr>
  </property>
  <property fmtid="{D5CDD505-2E9C-101B-9397-08002B2CF9AE}" pid="25" name="Notes">
    <vt:i4>2</vt:i4>
  </property>
  <property fmtid="{D5CDD505-2E9C-101B-9397-08002B2CF9AE}" pid="26" name="PresentationFormat">
    <vt:lpwstr>Widescreen</vt:lpwstr>
  </property>
  <property fmtid="{D5CDD505-2E9C-101B-9397-08002B2CF9AE}" pid="27" name="ScaleCrop">
    <vt:bool>0</vt:bool>
  </property>
  <property fmtid="{D5CDD505-2E9C-101B-9397-08002B2CF9AE}" pid="28" name="Sensitivity">
    <vt:lpwstr>Corporativo Compartilhamento Interno</vt:lpwstr>
  </property>
  <property fmtid="{D5CDD505-2E9C-101B-9397-08002B2CF9AE}" pid="29" name="ShareDoc">
    <vt:bool>0</vt:bool>
  </property>
  <property fmtid="{D5CDD505-2E9C-101B-9397-08002B2CF9AE}" pid="30" name="Slides">
    <vt:i4>13</vt:i4>
  </property>
</Properties>
</file>