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5" r:id="rId13"/>
    <p:sldId id="286" r:id="rId14"/>
    <p:sldId id="287" r:id="rId15"/>
    <p:sldId id="288" r:id="rId16"/>
    <p:sldId id="274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0FACB9D-EC76-458C-88C3-497930D961F2}">
          <p14:sldIdLst>
            <p14:sldId id="256"/>
          </p14:sldIdLst>
        </p14:section>
        <p14:section name="Seção sem Título" id="{8BF971F7-F3E8-46E3-928A-B47CD32528FF}">
          <p14:sldIdLst>
            <p14:sldId id="275"/>
            <p14:sldId id="276"/>
            <p14:sldId id="277"/>
            <p14:sldId id="279"/>
            <p14:sldId id="280"/>
            <p14:sldId id="281"/>
            <p14:sldId id="282"/>
            <p14:sldId id="285"/>
            <p14:sldId id="286"/>
            <p14:sldId id="287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 snapToObjects="1">
      <p:cViewPr>
        <p:scale>
          <a:sx n="55" d="100"/>
          <a:sy n="55" d="100"/>
        </p:scale>
        <p:origin x="2728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12/01/2021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12/01/2021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12/01/2021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MSIPCMContentMarking" descr="{&quot;HashCode&quot;:673120239,&quot;Placement&quot;:&quot;Footer&quot;}"/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 smtClean="0"/>
              <a:t>Iniciando no </a:t>
            </a:r>
            <a:r>
              <a:rPr lang="pt-BR" b="1" dirty="0" err="1" smtClean="0"/>
              <a:t>kotlin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Aprendendo um pouco mais sobre as </a:t>
            </a:r>
            <a:r>
              <a:rPr lang="pt-B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scope</a:t>
            </a:r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functions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apply</a:t>
            </a:r>
            <a:r>
              <a:rPr lang="pt-BR" dirty="0" smtClean="0"/>
              <a:t> </a:t>
            </a:r>
            <a:r>
              <a:rPr lang="pt-BR" dirty="0"/>
              <a:t>- 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94777"/>
            <a:ext cx="8315325" cy="904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3414111"/>
            <a:ext cx="6044970" cy="13332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4823570"/>
            <a:ext cx="10032356" cy="10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412778"/>
            <a:ext cx="6648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/>
              <a:t>- exemplo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97" y="2138378"/>
            <a:ext cx="9510231" cy="643163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106749"/>
            <a:ext cx="7509075" cy="139351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562598"/>
            <a:ext cx="10131425" cy="1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Agradecemos!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nome@example.com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funções que podem ser usadas para acessar o objeto que são executadas dentro do contexto de escopo de uma determinado objeto.</a:t>
            </a:r>
            <a:br>
              <a:rPr lang="pt-BR" dirty="0" smtClean="0"/>
            </a:br>
            <a:r>
              <a:rPr lang="pt-BR" dirty="0" smtClean="0"/>
              <a:t>No </a:t>
            </a:r>
            <a:r>
              <a:rPr lang="pt-BR" dirty="0" err="1" smtClean="0"/>
              <a:t>Kotlin</a:t>
            </a:r>
            <a:r>
              <a:rPr lang="pt-BR" dirty="0" smtClean="0"/>
              <a:t> há cinco delas: </a:t>
            </a:r>
            <a:r>
              <a:rPr lang="en-US" dirty="0"/>
              <a:t>let, run, with, </a:t>
            </a:r>
            <a:r>
              <a:rPr lang="en-US" dirty="0" smtClean="0"/>
              <a:t>apply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also.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70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LET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87" y="2885281"/>
            <a:ext cx="7105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LET - 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2142067"/>
            <a:ext cx="6800850" cy="733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794355"/>
            <a:ext cx="4576578" cy="19926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79" y="3800060"/>
            <a:ext cx="5554847" cy="8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WITH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3" y="2909358"/>
            <a:ext cx="7886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WITH - 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142067"/>
            <a:ext cx="7172325" cy="8953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425671"/>
            <a:ext cx="4789024" cy="19416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5" y="3428999"/>
            <a:ext cx="4815069" cy="22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2899833"/>
            <a:ext cx="7000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</a:t>
            </a:r>
            <a:r>
              <a:rPr lang="pt-BR" dirty="0"/>
              <a:t>- exemplo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2142067"/>
            <a:ext cx="9515475" cy="5810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28999"/>
            <a:ext cx="5182447" cy="23622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246" y="3428008"/>
            <a:ext cx="4757738" cy="24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apply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37267"/>
            <a:ext cx="6553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6A2FCC70BAB4299EB94BF12BCED55" ma:contentTypeVersion="0" ma:contentTypeDescription="Create a new document." ma:contentTypeScope="" ma:versionID="a3e9e54e9fe3adf22bdf5b9bbad9bc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d25ec705fd1a26a5b8c0c095e569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FD5548-1A58-472E-94BD-E7ADA100C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0</TotalTime>
  <Words>80</Words>
  <Application>Microsoft Office PowerPoint</Application>
  <PresentationFormat>Widescreen</PresentationFormat>
  <Paragraphs>18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Celeste</vt:lpstr>
      <vt:lpstr>Iniciando no kotlin</vt:lpstr>
      <vt:lpstr>O Que é?</vt:lpstr>
      <vt:lpstr>LET</vt:lpstr>
      <vt:lpstr>LET - exemplo</vt:lpstr>
      <vt:lpstr>WITH</vt:lpstr>
      <vt:lpstr>WITH - exemplo</vt:lpstr>
      <vt:lpstr>RUN</vt:lpstr>
      <vt:lpstr>RUN - exemplo</vt:lpstr>
      <vt:lpstr>apply</vt:lpstr>
      <vt:lpstr>apply - exemplo</vt:lpstr>
      <vt:lpstr>ALso</vt:lpstr>
      <vt:lpstr>also - exemplo</vt:lpstr>
      <vt:lpstr>Agradecemos!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2021-01-12T14:08:47Z</dcterms:created>
  <dcterms:modified xsi:type="dcterms:W3CDTF">2021-01-13T15:28:57Z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0x0101002D26A2FCC70BAB4299EB94BF12BCED55</vt:lpwstr>
  </property>
  <property fmtid="{D5CDD505-2E9C-101B-9397-08002B2CF9AE}" pid="3" name="MSIP_Label_7bc6e253-7033-4299-b83e-6575a0ec40c3_Enabled">
    <vt:lpwstr>True</vt:lpwstr>
  </property>
  <property fmtid="{D5CDD505-2E9C-101B-9397-08002B2CF9AE}" pid="4" name="MSIP_Label_7bc6e253-7033-4299-b83e-6575a0ec40c3_SiteId">
    <vt:lpwstr>591669a0-183f-49a5-98f4-9aa0d0b63d81</vt:lpwstr>
  </property>
  <property fmtid="{D5CDD505-2E9C-101B-9397-08002B2CF9AE}" pid="5" name="MSIP_Label_7bc6e253-7033-4299-b83e-6575a0ec40c3_Owner">
    <vt:lpwstr>LucasPereiraCampos@correio.itau.com.br</vt:lpwstr>
  </property>
  <property fmtid="{D5CDD505-2E9C-101B-9397-08002B2CF9AE}" pid="6" name="MSIP_Label_7bc6e253-7033-4299-b83e-6575a0ec40c3_SetDate">
    <vt:lpwstr>2021-01-13T14:21:24.7887924Z</vt:lpwstr>
  </property>
  <property fmtid="{D5CDD505-2E9C-101B-9397-08002B2CF9AE}" pid="7" name="MSIP_Label_7bc6e253-7033-4299-b83e-6575a0ec40c3_Name">
    <vt:lpwstr>Corporativo</vt:lpwstr>
  </property>
  <property fmtid="{D5CDD505-2E9C-101B-9397-08002B2CF9AE}" pid="8" name="MSIP_Label_7bc6e253-7033-4299-b83e-6575a0ec40c3_Application">
    <vt:lpwstr>Microsoft Azure Information Protection</vt:lpwstr>
  </property>
  <property fmtid="{D5CDD505-2E9C-101B-9397-08002B2CF9AE}" pid="9" name="MSIP_Label_7bc6e253-7033-4299-b83e-6575a0ec40c3_ActionId">
    <vt:lpwstr>5112e828-53a3-411c-9a1f-6e08e151add5</vt:lpwstr>
  </property>
  <property fmtid="{D5CDD505-2E9C-101B-9397-08002B2CF9AE}" pid="10" name="MSIP_Label_7bc6e253-7033-4299-b83e-6575a0ec40c3_Extended_MSFT_Method">
    <vt:lpwstr>Automatic</vt:lpwstr>
  </property>
  <property fmtid="{D5CDD505-2E9C-101B-9397-08002B2CF9AE}" pid="11" name="MSIP_Label_4fc996bf-6aee-415c-aa4c-e35ad0009c67_Enabled">
    <vt:lpwstr>True</vt:lpwstr>
  </property>
  <property fmtid="{D5CDD505-2E9C-101B-9397-08002B2CF9AE}" pid="12" name="MSIP_Label_4fc996bf-6aee-415c-aa4c-e35ad0009c67_SiteId">
    <vt:lpwstr>591669a0-183f-49a5-98f4-9aa0d0b63d81</vt:lpwstr>
  </property>
  <property fmtid="{D5CDD505-2E9C-101B-9397-08002B2CF9AE}" pid="13" name="MSIP_Label_4fc996bf-6aee-415c-aa4c-e35ad0009c67_Owner">
    <vt:lpwstr>LucasPereiraCampos@correio.itau.com.br</vt:lpwstr>
  </property>
  <property fmtid="{D5CDD505-2E9C-101B-9397-08002B2CF9AE}" pid="14" name="MSIP_Label_4fc996bf-6aee-415c-aa4c-e35ad0009c67_SetDate">
    <vt:lpwstr>2021-01-13T14:21:24.7887924Z</vt:lpwstr>
  </property>
  <property fmtid="{D5CDD505-2E9C-101B-9397-08002B2CF9AE}" pid="15" name="MSIP_Label_4fc996bf-6aee-415c-aa4c-e35ad0009c67_Name">
    <vt:lpwstr>Compartilhamento Interno</vt:lpwstr>
  </property>
  <property fmtid="{D5CDD505-2E9C-101B-9397-08002B2CF9AE}" pid="16" name="MSIP_Label_4fc996bf-6aee-415c-aa4c-e35ad0009c67_Application">
    <vt:lpwstr>Microsoft Azure Information Protection</vt:lpwstr>
  </property>
  <property fmtid="{D5CDD505-2E9C-101B-9397-08002B2CF9AE}" pid="17" name="MSIP_Label_4fc996bf-6aee-415c-aa4c-e35ad0009c67_ActionId">
    <vt:lpwstr>5112e828-53a3-411c-9a1f-6e08e151add5</vt:lpwstr>
  </property>
  <property fmtid="{D5CDD505-2E9C-101B-9397-08002B2CF9AE}" pid="18" name="MSIP_Label_4fc996bf-6aee-415c-aa4c-e35ad0009c67_Parent">
    <vt:lpwstr>7bc6e253-7033-4299-b83e-6575a0ec40c3</vt:lpwstr>
  </property>
  <property fmtid="{D5CDD505-2E9C-101B-9397-08002B2CF9AE}" pid="19" name="MSIP_Label_4fc996bf-6aee-415c-aa4c-e35ad0009c67_Extended_MSFT_Method">
    <vt:lpwstr>Automatic</vt:lpwstr>
  </property>
  <property fmtid="{D5CDD505-2E9C-101B-9397-08002B2CF9AE}" pid="20" name="Sensitivity">
    <vt:lpwstr>Corporativo Compartilhamento Interno</vt:lpwstr>
  </property>
</Properties>
</file>