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6FC"/>
    <a:srgbClr val="9E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FAD6B-F30D-4B8C-8700-E204812D9E10}" v="39" dt="2019-11-04T18:35:08.571"/>
    <p1510:client id="{35A4A637-9934-4307-90E1-C0478FC4916F}" v="503" dt="2019-09-19T00:01:41.038"/>
    <p1510:client id="{3EBE14FC-79E7-4A91-8B1C-6750CBEBBF7A}" v="834" dt="2019-09-17T13:54:52.592"/>
    <p1510:client id="{46878F6A-0AC4-AAD8-110A-9F4F18ADD5C6}" v="891" dt="2019-09-18T19:49:02.053"/>
    <p1510:client id="{59E9E6FD-1A82-DAD6-E851-B998267B9012}" v="53" dt="2019-09-18T21:00:03.167"/>
    <p1510:client id="{6D515CCD-F53B-BDE0-5841-38DD07C97427}" v="374" dt="2019-09-18T18:29:05.380"/>
    <p1510:client id="{76E3F7A9-3517-E5B9-AA15-FA80B5B74FBD}" v="378" dt="2019-11-01T20:42:31.833"/>
    <p1510:client id="{832722D6-9241-1B53-D72E-5DDECED9A4BB}" v="1698" dt="2019-10-29T16:57:14.281"/>
    <p1510:client id="{9D2B8765-A3A3-38A3-CD17-2619A5709C8D}" v="906" dt="2019-09-18T18:00:24.462"/>
    <p1510:client id="{AE83FA40-D7BF-067B-3A7C-9DD6014BD37A}" v="513" dt="2019-10-29T18:28:50.948"/>
    <p1510:client id="{CEA69BAE-F8B7-01DC-FECC-B23E8F7DBC3B}" v="657" dt="2019-10-29T17:47:14.636"/>
    <p1510:client id="{DE08B50B-8E12-4C6A-ACC3-C51B819A7001}" v="271" dt="2019-09-18T22:54:43.128"/>
    <p1510:client id="{E9F25E8F-7198-C5BD-470F-7881D78CEDB2}" v="4592" dt="2019-10-30T22:56:52.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1" d="100"/>
          <a:sy n="101" d="100"/>
        </p:scale>
        <p:origin x="1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Robertson" userId="S::krobertson@bcpl.net::3f6685ad-cac7-448e-af95-cc8991d69891" providerId="AD" clId="Web-{3EBE14FC-79E7-4A91-8B1C-6750CBEBBF7A}"/>
    <pc:docChg chg="addSld modSld">
      <pc:chgData name="Kelly Robertson" userId="S::krobertson@bcpl.net::3f6685ad-cac7-448e-af95-cc8991d69891" providerId="AD" clId="Web-{3EBE14FC-79E7-4A91-8B1C-6750CBEBBF7A}" dt="2019-09-17T13:54:52.592" v="829"/>
      <pc:docMkLst>
        <pc:docMk/>
      </pc:docMkLst>
      <pc:sldChg chg="modSp">
        <pc:chgData name="Kelly Robertson" userId="S::krobertson@bcpl.net::3f6685ad-cac7-448e-af95-cc8991d69891" providerId="AD" clId="Web-{3EBE14FC-79E7-4A91-8B1C-6750CBEBBF7A}" dt="2019-09-17T13:23:48.611" v="38" actId="20577"/>
        <pc:sldMkLst>
          <pc:docMk/>
          <pc:sldMk cId="109857222" sldId="256"/>
        </pc:sldMkLst>
        <pc:spChg chg="mod">
          <ac:chgData name="Kelly Robertson" userId="S::krobertson@bcpl.net::3f6685ad-cac7-448e-af95-cc8991d69891" providerId="AD" clId="Web-{3EBE14FC-79E7-4A91-8B1C-6750CBEBBF7A}" dt="2019-09-17T13:23:48.611" v="38" actId="20577"/>
          <ac:spMkLst>
            <pc:docMk/>
            <pc:sldMk cId="109857222" sldId="256"/>
            <ac:spMk id="2" creationId="{00000000-0000-0000-0000-000000000000}"/>
          </ac:spMkLst>
        </pc:spChg>
      </pc:sldChg>
      <pc:sldChg chg="modSp new">
        <pc:chgData name="Kelly Robertson" userId="S::krobertson@bcpl.net::3f6685ad-cac7-448e-af95-cc8991d69891" providerId="AD" clId="Web-{3EBE14FC-79E7-4A91-8B1C-6750CBEBBF7A}" dt="2019-09-17T13:36:12.684" v="325" actId="20577"/>
        <pc:sldMkLst>
          <pc:docMk/>
          <pc:sldMk cId="465750244" sldId="257"/>
        </pc:sldMkLst>
        <pc:spChg chg="mod">
          <ac:chgData name="Kelly Robertson" userId="S::krobertson@bcpl.net::3f6685ad-cac7-448e-af95-cc8991d69891" providerId="AD" clId="Web-{3EBE14FC-79E7-4A91-8B1C-6750CBEBBF7A}" dt="2019-09-17T13:24:15.005" v="41" actId="20577"/>
          <ac:spMkLst>
            <pc:docMk/>
            <pc:sldMk cId="465750244" sldId="257"/>
            <ac:spMk id="2" creationId="{7C3DE570-E6B9-4FEC-9897-AF867008F7A2}"/>
          </ac:spMkLst>
        </pc:spChg>
        <pc:spChg chg="mod">
          <ac:chgData name="Kelly Robertson" userId="S::krobertson@bcpl.net::3f6685ad-cac7-448e-af95-cc8991d69891" providerId="AD" clId="Web-{3EBE14FC-79E7-4A91-8B1C-6750CBEBBF7A}" dt="2019-09-17T13:36:12.684" v="325" actId="20577"/>
          <ac:spMkLst>
            <pc:docMk/>
            <pc:sldMk cId="465750244" sldId="257"/>
            <ac:spMk id="3" creationId="{FDCE0B7E-5BF1-4BC7-B31F-6B40D91C39BD}"/>
          </ac:spMkLst>
        </pc:spChg>
      </pc:sldChg>
      <pc:sldChg chg="modSp new">
        <pc:chgData name="Kelly Robertson" userId="S::krobertson@bcpl.net::3f6685ad-cac7-448e-af95-cc8991d69891" providerId="AD" clId="Web-{3EBE14FC-79E7-4A91-8B1C-6750CBEBBF7A}" dt="2019-09-17T13:51:24.902" v="724" actId="20577"/>
        <pc:sldMkLst>
          <pc:docMk/>
          <pc:sldMk cId="1742982994" sldId="258"/>
        </pc:sldMkLst>
        <pc:spChg chg="mod">
          <ac:chgData name="Kelly Robertson" userId="S::krobertson@bcpl.net::3f6685ad-cac7-448e-af95-cc8991d69891" providerId="AD" clId="Web-{3EBE14FC-79E7-4A91-8B1C-6750CBEBBF7A}" dt="2019-09-17T13:36:31.294" v="334" actId="20577"/>
          <ac:spMkLst>
            <pc:docMk/>
            <pc:sldMk cId="1742982994" sldId="258"/>
            <ac:spMk id="2" creationId="{1F7B55E1-8062-4B2A-A645-C9051C693B63}"/>
          </ac:spMkLst>
        </pc:spChg>
        <pc:spChg chg="mod">
          <ac:chgData name="Kelly Robertson" userId="S::krobertson@bcpl.net::3f6685ad-cac7-448e-af95-cc8991d69891" providerId="AD" clId="Web-{3EBE14FC-79E7-4A91-8B1C-6750CBEBBF7A}" dt="2019-09-17T13:51:24.902" v="724" actId="20577"/>
          <ac:spMkLst>
            <pc:docMk/>
            <pc:sldMk cId="1742982994" sldId="258"/>
            <ac:spMk id="3" creationId="{0F9A8CCF-9438-4713-8567-433A6CE5ED56}"/>
          </ac:spMkLst>
        </pc:spChg>
      </pc:sldChg>
      <pc:sldChg chg="modSp new">
        <pc:chgData name="Kelly Robertson" userId="S::krobertson@bcpl.net::3f6685ad-cac7-448e-af95-cc8991d69891" providerId="AD" clId="Web-{3EBE14FC-79E7-4A91-8B1C-6750CBEBBF7A}" dt="2019-09-17T13:54:52.045" v="827" actId="20577"/>
        <pc:sldMkLst>
          <pc:docMk/>
          <pc:sldMk cId="458857298" sldId="259"/>
        </pc:sldMkLst>
        <pc:spChg chg="mod">
          <ac:chgData name="Kelly Robertson" userId="S::krobertson@bcpl.net::3f6685ad-cac7-448e-af95-cc8991d69891" providerId="AD" clId="Web-{3EBE14FC-79E7-4A91-8B1C-6750CBEBBF7A}" dt="2019-09-17T13:51:14.761" v="719" actId="20577"/>
          <ac:spMkLst>
            <pc:docMk/>
            <pc:sldMk cId="458857298" sldId="259"/>
            <ac:spMk id="2" creationId="{3F94C3F9-A5AB-4456-A187-625EC5499DAB}"/>
          </ac:spMkLst>
        </pc:spChg>
        <pc:spChg chg="mod">
          <ac:chgData name="Kelly Robertson" userId="S::krobertson@bcpl.net::3f6685ad-cac7-448e-af95-cc8991d69891" providerId="AD" clId="Web-{3EBE14FC-79E7-4A91-8B1C-6750CBEBBF7A}" dt="2019-09-17T13:54:52.045" v="827" actId="20577"/>
          <ac:spMkLst>
            <pc:docMk/>
            <pc:sldMk cId="458857298" sldId="259"/>
            <ac:spMk id="3" creationId="{7F93A442-2D5B-45AD-9669-E1BED9AAD30D}"/>
          </ac:spMkLst>
        </pc:spChg>
      </pc:sldChg>
      <pc:sldChg chg="new">
        <pc:chgData name="Kelly Robertson" userId="S::krobertson@bcpl.net::3f6685ad-cac7-448e-af95-cc8991d69891" providerId="AD" clId="Web-{3EBE14FC-79E7-4A91-8B1C-6750CBEBBF7A}" dt="2019-09-17T13:54:52.592" v="829"/>
        <pc:sldMkLst>
          <pc:docMk/>
          <pc:sldMk cId="3688926164" sldId="260"/>
        </pc:sldMkLst>
      </pc:sldChg>
    </pc:docChg>
  </pc:docChgLst>
  <pc:docChgLst>
    <pc:chgData name="Kelly Robertson" userId="S::krobertson@bcpl.net::3f6685ad-cac7-448e-af95-cc8991d69891" providerId="AD" clId="Web-{E9F25E8F-7198-C5BD-470F-7881D78CEDB2}"/>
    <pc:docChg chg="addSld modSld">
      <pc:chgData name="Kelly Robertson" userId="S::krobertson@bcpl.net::3f6685ad-cac7-448e-af95-cc8991d69891" providerId="AD" clId="Web-{E9F25E8F-7198-C5BD-470F-7881D78CEDB2}" dt="2019-10-30T22:56:52.367" v="4577" actId="20577"/>
      <pc:docMkLst>
        <pc:docMk/>
      </pc:docMkLst>
      <pc:sldChg chg="modSp">
        <pc:chgData name="Kelly Robertson" userId="S::krobertson@bcpl.net::3f6685ad-cac7-448e-af95-cc8991d69891" providerId="AD" clId="Web-{E9F25E8F-7198-C5BD-470F-7881D78CEDB2}" dt="2019-10-30T21:31:02.288" v="562" actId="20577"/>
        <pc:sldMkLst>
          <pc:docMk/>
          <pc:sldMk cId="3892240137" sldId="275"/>
        </pc:sldMkLst>
        <pc:spChg chg="mod">
          <ac:chgData name="Kelly Robertson" userId="S::krobertson@bcpl.net::3f6685ad-cac7-448e-af95-cc8991d69891" providerId="AD" clId="Web-{E9F25E8F-7198-C5BD-470F-7881D78CEDB2}" dt="2019-10-30T21:26:57.974" v="320" actId="20577"/>
          <ac:spMkLst>
            <pc:docMk/>
            <pc:sldMk cId="3892240137" sldId="275"/>
            <ac:spMk id="2" creationId="{6E5F396A-876A-48E1-BB72-2EDCD937349C}"/>
          </ac:spMkLst>
        </pc:spChg>
        <pc:spChg chg="mod">
          <ac:chgData name="Kelly Robertson" userId="S::krobertson@bcpl.net::3f6685ad-cac7-448e-af95-cc8991d69891" providerId="AD" clId="Web-{E9F25E8F-7198-C5BD-470F-7881D78CEDB2}" dt="2019-10-30T21:31:02.288" v="562" actId="20577"/>
          <ac:spMkLst>
            <pc:docMk/>
            <pc:sldMk cId="3892240137" sldId="275"/>
            <ac:spMk id="3" creationId="{C619016E-74F9-45B6-B6BA-124D5BE2B265}"/>
          </ac:spMkLst>
        </pc:spChg>
      </pc:sldChg>
      <pc:sldChg chg="modSp new">
        <pc:chgData name="Kelly Robertson" userId="S::krobertson@bcpl.net::3f6685ad-cac7-448e-af95-cc8991d69891" providerId="AD" clId="Web-{E9F25E8F-7198-C5BD-470F-7881D78CEDB2}" dt="2019-10-30T21:50:31.624" v="1350" actId="20577"/>
        <pc:sldMkLst>
          <pc:docMk/>
          <pc:sldMk cId="539506908" sldId="276"/>
        </pc:sldMkLst>
        <pc:spChg chg="mod">
          <ac:chgData name="Kelly Robertson" userId="S::krobertson@bcpl.net::3f6685ad-cac7-448e-af95-cc8991d69891" providerId="AD" clId="Web-{E9F25E8F-7198-C5BD-470F-7881D78CEDB2}" dt="2019-10-30T21:45:27.481" v="1080" actId="20577"/>
          <ac:spMkLst>
            <pc:docMk/>
            <pc:sldMk cId="539506908" sldId="276"/>
            <ac:spMk id="2" creationId="{D2A7D858-9EB1-41D1-B70F-9433B3F98B3C}"/>
          </ac:spMkLst>
        </pc:spChg>
        <pc:spChg chg="mod">
          <ac:chgData name="Kelly Robertson" userId="S::krobertson@bcpl.net::3f6685ad-cac7-448e-af95-cc8991d69891" providerId="AD" clId="Web-{E9F25E8F-7198-C5BD-470F-7881D78CEDB2}" dt="2019-10-30T21:50:31.624" v="1350" actId="20577"/>
          <ac:spMkLst>
            <pc:docMk/>
            <pc:sldMk cId="539506908" sldId="276"/>
            <ac:spMk id="3" creationId="{D3A2226C-4703-4900-8A2D-2B1C712DBE23}"/>
          </ac:spMkLst>
        </pc:spChg>
      </pc:sldChg>
      <pc:sldChg chg="modSp new">
        <pc:chgData name="Kelly Robertson" userId="S::krobertson@bcpl.net::3f6685ad-cac7-448e-af95-cc8991d69891" providerId="AD" clId="Web-{E9F25E8F-7198-C5BD-470F-7881D78CEDB2}" dt="2019-10-30T22:04:41.020" v="1977" actId="20577"/>
        <pc:sldMkLst>
          <pc:docMk/>
          <pc:sldMk cId="4238581109" sldId="277"/>
        </pc:sldMkLst>
        <pc:spChg chg="mod">
          <ac:chgData name="Kelly Robertson" userId="S::krobertson@bcpl.net::3f6685ad-cac7-448e-af95-cc8991d69891" providerId="AD" clId="Web-{E9F25E8F-7198-C5BD-470F-7881D78CEDB2}" dt="2019-10-30T21:50:41.030" v="1363" actId="20577"/>
          <ac:spMkLst>
            <pc:docMk/>
            <pc:sldMk cId="4238581109" sldId="277"/>
            <ac:spMk id="2" creationId="{349E8409-B82C-4FAB-AB49-99194F099E55}"/>
          </ac:spMkLst>
        </pc:spChg>
        <pc:spChg chg="mod">
          <ac:chgData name="Kelly Robertson" userId="S::krobertson@bcpl.net::3f6685ad-cac7-448e-af95-cc8991d69891" providerId="AD" clId="Web-{E9F25E8F-7198-C5BD-470F-7881D78CEDB2}" dt="2019-10-30T22:04:41.020" v="1977" actId="20577"/>
          <ac:spMkLst>
            <pc:docMk/>
            <pc:sldMk cId="4238581109" sldId="277"/>
            <ac:spMk id="3" creationId="{8DD2940B-4EDB-4586-84E1-884365336F7C}"/>
          </ac:spMkLst>
        </pc:spChg>
      </pc:sldChg>
      <pc:sldChg chg="modSp new">
        <pc:chgData name="Kelly Robertson" userId="S::krobertson@bcpl.net::3f6685ad-cac7-448e-af95-cc8991d69891" providerId="AD" clId="Web-{E9F25E8F-7198-C5BD-470F-7881D78CEDB2}" dt="2019-10-30T22:19:05.311" v="2536" actId="20577"/>
        <pc:sldMkLst>
          <pc:docMk/>
          <pc:sldMk cId="123630981" sldId="278"/>
        </pc:sldMkLst>
        <pc:spChg chg="mod">
          <ac:chgData name="Kelly Robertson" userId="S::krobertson@bcpl.net::3f6685ad-cac7-448e-af95-cc8991d69891" providerId="AD" clId="Web-{E9F25E8F-7198-C5BD-470F-7881D78CEDB2}" dt="2019-10-30T22:19:05.311" v="2536" actId="20577"/>
          <ac:spMkLst>
            <pc:docMk/>
            <pc:sldMk cId="123630981" sldId="278"/>
            <ac:spMk id="2" creationId="{2764D9FF-49EE-477B-B279-3343AA4A2C08}"/>
          </ac:spMkLst>
        </pc:spChg>
        <pc:spChg chg="mod">
          <ac:chgData name="Kelly Robertson" userId="S::krobertson@bcpl.net::3f6685ad-cac7-448e-af95-cc8991d69891" providerId="AD" clId="Web-{E9F25E8F-7198-C5BD-470F-7881D78CEDB2}" dt="2019-10-30T22:19:02.742" v="2534" actId="20577"/>
          <ac:spMkLst>
            <pc:docMk/>
            <pc:sldMk cId="123630981" sldId="278"/>
            <ac:spMk id="3" creationId="{6ABB8FD4-B312-485E-81D0-B4F5D7128D1F}"/>
          </ac:spMkLst>
        </pc:spChg>
      </pc:sldChg>
      <pc:sldChg chg="modSp new">
        <pc:chgData name="Kelly Robertson" userId="S::krobertson@bcpl.net::3f6685ad-cac7-448e-af95-cc8991d69891" providerId="AD" clId="Web-{E9F25E8F-7198-C5BD-470F-7881D78CEDB2}" dt="2019-10-30T22:37:21.773" v="3366" actId="20577"/>
        <pc:sldMkLst>
          <pc:docMk/>
          <pc:sldMk cId="2971373841" sldId="279"/>
        </pc:sldMkLst>
        <pc:spChg chg="mod">
          <ac:chgData name="Kelly Robertson" userId="S::krobertson@bcpl.net::3f6685ad-cac7-448e-af95-cc8991d69891" providerId="AD" clId="Web-{E9F25E8F-7198-C5BD-470F-7881D78CEDB2}" dt="2019-10-30T22:34:04.997" v="3187" actId="20577"/>
          <ac:spMkLst>
            <pc:docMk/>
            <pc:sldMk cId="2971373841" sldId="279"/>
            <ac:spMk id="2" creationId="{1187E0E9-30B9-45B4-B856-F3A986B36A4E}"/>
          </ac:spMkLst>
        </pc:spChg>
        <pc:spChg chg="mod">
          <ac:chgData name="Kelly Robertson" userId="S::krobertson@bcpl.net::3f6685ad-cac7-448e-af95-cc8991d69891" providerId="AD" clId="Web-{E9F25E8F-7198-C5BD-470F-7881D78CEDB2}" dt="2019-10-30T22:37:21.773" v="3366" actId="20577"/>
          <ac:spMkLst>
            <pc:docMk/>
            <pc:sldMk cId="2971373841" sldId="279"/>
            <ac:spMk id="3" creationId="{E65812AC-E7D0-49E6-8EEE-5FB2BE5D177A}"/>
          </ac:spMkLst>
        </pc:spChg>
      </pc:sldChg>
      <pc:sldChg chg="modSp new">
        <pc:chgData name="Kelly Robertson" userId="S::krobertson@bcpl.net::3f6685ad-cac7-448e-af95-cc8991d69891" providerId="AD" clId="Web-{E9F25E8F-7198-C5BD-470F-7881D78CEDB2}" dt="2019-10-30T22:43:44.664" v="3677" actId="20577"/>
        <pc:sldMkLst>
          <pc:docMk/>
          <pc:sldMk cId="751986066" sldId="280"/>
        </pc:sldMkLst>
        <pc:spChg chg="mod">
          <ac:chgData name="Kelly Robertson" userId="S::krobertson@bcpl.net::3f6685ad-cac7-448e-af95-cc8991d69891" providerId="AD" clId="Web-{E9F25E8F-7198-C5BD-470F-7881D78CEDB2}" dt="2019-10-30T22:34:17.633" v="3210" actId="20577"/>
          <ac:spMkLst>
            <pc:docMk/>
            <pc:sldMk cId="751986066" sldId="280"/>
            <ac:spMk id="2" creationId="{199E605A-C144-4DF2-8655-E3A37B28EE46}"/>
          </ac:spMkLst>
        </pc:spChg>
        <pc:spChg chg="mod">
          <ac:chgData name="Kelly Robertson" userId="S::krobertson@bcpl.net::3f6685ad-cac7-448e-af95-cc8991d69891" providerId="AD" clId="Web-{E9F25E8F-7198-C5BD-470F-7881D78CEDB2}" dt="2019-10-30T22:43:44.664" v="3677" actId="20577"/>
          <ac:spMkLst>
            <pc:docMk/>
            <pc:sldMk cId="751986066" sldId="280"/>
            <ac:spMk id="3" creationId="{E3E2F8FE-9135-469A-BF28-F5F92774B3C1}"/>
          </ac:spMkLst>
        </pc:spChg>
      </pc:sldChg>
      <pc:sldChg chg="modSp new">
        <pc:chgData name="Kelly Robertson" userId="S::krobertson@bcpl.net::3f6685ad-cac7-448e-af95-cc8991d69891" providerId="AD" clId="Web-{E9F25E8F-7198-C5BD-470F-7881D78CEDB2}" dt="2019-10-30T22:51:57.664" v="4156" actId="20577"/>
        <pc:sldMkLst>
          <pc:docMk/>
          <pc:sldMk cId="3136302153" sldId="281"/>
        </pc:sldMkLst>
        <pc:spChg chg="mod">
          <ac:chgData name="Kelly Robertson" userId="S::krobertson@bcpl.net::3f6685ad-cac7-448e-af95-cc8991d69891" providerId="AD" clId="Web-{E9F25E8F-7198-C5BD-470F-7881D78CEDB2}" dt="2019-10-30T22:44:26.683" v="3730" actId="20577"/>
          <ac:spMkLst>
            <pc:docMk/>
            <pc:sldMk cId="3136302153" sldId="281"/>
            <ac:spMk id="2" creationId="{B098E156-3010-466F-93AC-06D691A49CB4}"/>
          </ac:spMkLst>
        </pc:spChg>
        <pc:spChg chg="mod">
          <ac:chgData name="Kelly Robertson" userId="S::krobertson@bcpl.net::3f6685ad-cac7-448e-af95-cc8991d69891" providerId="AD" clId="Web-{E9F25E8F-7198-C5BD-470F-7881D78CEDB2}" dt="2019-10-30T22:51:57.664" v="4156" actId="20577"/>
          <ac:spMkLst>
            <pc:docMk/>
            <pc:sldMk cId="3136302153" sldId="281"/>
            <ac:spMk id="3" creationId="{326954BF-BF79-4527-BCED-F932723ABFA6}"/>
          </ac:spMkLst>
        </pc:spChg>
      </pc:sldChg>
      <pc:sldChg chg="modSp new">
        <pc:chgData name="Kelly Robertson" userId="S::krobertson@bcpl.net::3f6685ad-cac7-448e-af95-cc8991d69891" providerId="AD" clId="Web-{E9F25E8F-7198-C5BD-470F-7881D78CEDB2}" dt="2019-10-30T22:56:52.367" v="4576" actId="20577"/>
        <pc:sldMkLst>
          <pc:docMk/>
          <pc:sldMk cId="3015167751" sldId="282"/>
        </pc:sldMkLst>
        <pc:spChg chg="mod">
          <ac:chgData name="Kelly Robertson" userId="S::krobertson@bcpl.net::3f6685ad-cac7-448e-af95-cc8991d69891" providerId="AD" clId="Web-{E9F25E8F-7198-C5BD-470F-7881D78CEDB2}" dt="2019-10-30T22:52:19.179" v="4210" actId="20577"/>
          <ac:spMkLst>
            <pc:docMk/>
            <pc:sldMk cId="3015167751" sldId="282"/>
            <ac:spMk id="2" creationId="{50F24ABF-C619-490D-9C47-D5D8ED47B3B2}"/>
          </ac:spMkLst>
        </pc:spChg>
        <pc:spChg chg="mod">
          <ac:chgData name="Kelly Robertson" userId="S::krobertson@bcpl.net::3f6685ad-cac7-448e-af95-cc8991d69891" providerId="AD" clId="Web-{E9F25E8F-7198-C5BD-470F-7881D78CEDB2}" dt="2019-10-30T22:56:52.367" v="4576" actId="20577"/>
          <ac:spMkLst>
            <pc:docMk/>
            <pc:sldMk cId="3015167751" sldId="282"/>
            <ac:spMk id="3" creationId="{C9858BBD-6219-405D-8D54-43ACB0C43E77}"/>
          </ac:spMkLst>
        </pc:spChg>
      </pc:sldChg>
    </pc:docChg>
  </pc:docChgLst>
  <pc:docChgLst>
    <pc:chgData name="Kelly Robertson" userId="S::krobertson@bcpl.net::3f6685ad-cac7-448e-af95-cc8991d69891" providerId="AD" clId="Web-{DE08B50B-8E12-4C6A-ACC3-C51B819A7001}"/>
    <pc:docChg chg="modSld">
      <pc:chgData name="Kelly Robertson" userId="S::krobertson@bcpl.net::3f6685ad-cac7-448e-af95-cc8991d69891" providerId="AD" clId="Web-{DE08B50B-8E12-4C6A-ACC3-C51B819A7001}" dt="2019-09-18T22:54:38.441" v="269" actId="20577"/>
      <pc:docMkLst>
        <pc:docMk/>
      </pc:docMkLst>
      <pc:sldChg chg="addSp delSp modSp mod modClrScheme chgLayout">
        <pc:chgData name="Kelly Robertson" userId="S::krobertson@bcpl.net::3f6685ad-cac7-448e-af95-cc8991d69891" providerId="AD" clId="Web-{DE08B50B-8E12-4C6A-ACC3-C51B819A7001}" dt="2019-09-18T22:54:38.441" v="269" actId="20577"/>
        <pc:sldMkLst>
          <pc:docMk/>
          <pc:sldMk cId="1771566893" sldId="268"/>
        </pc:sldMkLst>
        <pc:spChg chg="add del">
          <ac:chgData name="Kelly Robertson" userId="S::krobertson@bcpl.net::3f6685ad-cac7-448e-af95-cc8991d69891" providerId="AD" clId="Web-{DE08B50B-8E12-4C6A-ACC3-C51B819A7001}" dt="2019-09-18T22:51:28.544" v="234"/>
          <ac:spMkLst>
            <pc:docMk/>
            <pc:sldMk cId="1771566893" sldId="268"/>
            <ac:spMk id="2" creationId="{BB0BAA6B-8BEF-4984-A7C1-2059E5F692EE}"/>
          </ac:spMkLst>
        </pc:spChg>
        <pc:spChg chg="add del mod ord">
          <ac:chgData name="Kelly Robertson" userId="S::krobertson@bcpl.net::3f6685ad-cac7-448e-af95-cc8991d69891" providerId="AD" clId="Web-{DE08B50B-8E12-4C6A-ACC3-C51B819A7001}" dt="2019-09-18T22:36:07.171" v="2"/>
          <ac:spMkLst>
            <pc:docMk/>
            <pc:sldMk cId="1771566893" sldId="268"/>
            <ac:spMk id="3" creationId="{B2E5B410-370A-485B-8F6E-1E33A2B7FF0D}"/>
          </ac:spMkLst>
        </pc:spChg>
        <pc:spChg chg="add del mod ord">
          <ac:chgData name="Kelly Robertson" userId="S::krobertson@bcpl.net::3f6685ad-cac7-448e-af95-cc8991d69891" providerId="AD" clId="Web-{DE08B50B-8E12-4C6A-ACC3-C51B819A7001}" dt="2019-09-18T22:54:38.441" v="269" actId="20577"/>
          <ac:spMkLst>
            <pc:docMk/>
            <pc:sldMk cId="1771566893" sldId="268"/>
            <ac:spMk id="4" creationId="{F32362BC-A784-430A-B059-AAC5E541D7B2}"/>
          </ac:spMkLst>
        </pc:spChg>
        <pc:graphicFrameChg chg="add del mod ord modGraphic">
          <ac:chgData name="Kelly Robertson" userId="S::krobertson@bcpl.net::3f6685ad-cac7-448e-af95-cc8991d69891" providerId="AD" clId="Web-{DE08B50B-8E12-4C6A-ACC3-C51B819A7001}" dt="2019-09-18T22:36:43.264" v="5"/>
          <ac:graphicFrameMkLst>
            <pc:docMk/>
            <pc:sldMk cId="1771566893" sldId="268"/>
            <ac:graphicFrameMk id="6" creationId="{338C54BB-C049-4026-9576-A0B9E28A39BD}"/>
          </ac:graphicFrameMkLst>
        </pc:graphicFrameChg>
      </pc:sldChg>
    </pc:docChg>
  </pc:docChgLst>
  <pc:docChgLst>
    <pc:chgData name="Kelly Robertson" userId="S::krobertson@bcpl.net::3f6685ad-cac7-448e-af95-cc8991d69891" providerId="AD" clId="Web-{6D515CCD-F53B-BDE0-5841-38DD07C97427}"/>
    <pc:docChg chg="addSld modSld">
      <pc:chgData name="Kelly Robertson" userId="S::krobertson@bcpl.net::3f6685ad-cac7-448e-af95-cc8991d69891" providerId="AD" clId="Web-{6D515CCD-F53B-BDE0-5841-38DD07C97427}" dt="2019-09-18T18:29:05.380" v="372" actId="20577"/>
      <pc:docMkLst>
        <pc:docMk/>
      </pc:docMkLst>
      <pc:sldChg chg="modSp">
        <pc:chgData name="Kelly Robertson" userId="S::krobertson@bcpl.net::3f6685ad-cac7-448e-af95-cc8991d69891" providerId="AD" clId="Web-{6D515CCD-F53B-BDE0-5841-38DD07C97427}" dt="2019-09-18T18:20:23.363" v="2" actId="20577"/>
        <pc:sldMkLst>
          <pc:docMk/>
          <pc:sldMk cId="432970281" sldId="262"/>
        </pc:sldMkLst>
        <pc:spChg chg="mod">
          <ac:chgData name="Kelly Robertson" userId="S::krobertson@bcpl.net::3f6685ad-cac7-448e-af95-cc8991d69891" providerId="AD" clId="Web-{6D515CCD-F53B-BDE0-5841-38DD07C97427}" dt="2019-09-18T18:20:23.363" v="2" actId="20577"/>
          <ac:spMkLst>
            <pc:docMk/>
            <pc:sldMk cId="432970281" sldId="262"/>
            <ac:spMk id="3" creationId="{A44A2AB2-F8DE-4F22-8829-1D91FFA60D93}"/>
          </ac:spMkLst>
        </pc:spChg>
      </pc:sldChg>
      <pc:sldChg chg="modSp new">
        <pc:chgData name="Kelly Robertson" userId="S::krobertson@bcpl.net::3f6685ad-cac7-448e-af95-cc8991d69891" providerId="AD" clId="Web-{6D515CCD-F53B-BDE0-5841-38DD07C97427}" dt="2019-09-18T18:29:05.380" v="371" actId="20577"/>
        <pc:sldMkLst>
          <pc:docMk/>
          <pc:sldMk cId="3087898993" sldId="263"/>
        </pc:sldMkLst>
        <pc:spChg chg="mod">
          <ac:chgData name="Kelly Robertson" userId="S::krobertson@bcpl.net::3f6685ad-cac7-448e-af95-cc8991d69891" providerId="AD" clId="Web-{6D515CCD-F53B-BDE0-5841-38DD07C97427}" dt="2019-09-18T18:21:25.459" v="66" actId="20577"/>
          <ac:spMkLst>
            <pc:docMk/>
            <pc:sldMk cId="3087898993" sldId="263"/>
            <ac:spMk id="2" creationId="{8FFCC6A2-5E6C-48F5-9852-74BD0C29289A}"/>
          </ac:spMkLst>
        </pc:spChg>
        <pc:spChg chg="mod">
          <ac:chgData name="Kelly Robertson" userId="S::krobertson@bcpl.net::3f6685ad-cac7-448e-af95-cc8991d69891" providerId="AD" clId="Web-{6D515CCD-F53B-BDE0-5841-38DD07C97427}" dt="2019-09-18T18:29:05.380" v="371" actId="20577"/>
          <ac:spMkLst>
            <pc:docMk/>
            <pc:sldMk cId="3087898993" sldId="263"/>
            <ac:spMk id="3" creationId="{F0A35E20-BD9F-44D5-B3C3-AF20256C1756}"/>
          </ac:spMkLst>
        </pc:spChg>
      </pc:sldChg>
    </pc:docChg>
  </pc:docChgLst>
  <pc:docChgLst>
    <pc:chgData name="Kelly Robertson" userId="S::krobertson@bcpl.net::3f6685ad-cac7-448e-af95-cc8991d69891" providerId="AD" clId="Web-{9D2B8765-A3A3-38A3-CD17-2619A5709C8D}"/>
    <pc:docChg chg="addSld modSld">
      <pc:chgData name="Kelly Robertson" userId="S::krobertson@bcpl.net::3f6685ad-cac7-448e-af95-cc8991d69891" providerId="AD" clId="Web-{9D2B8765-A3A3-38A3-CD17-2619A5709C8D}" dt="2019-09-18T18:00:24.462" v="904" actId="20577"/>
      <pc:docMkLst>
        <pc:docMk/>
      </pc:docMkLst>
      <pc:sldChg chg="modSp">
        <pc:chgData name="Kelly Robertson" userId="S::krobertson@bcpl.net::3f6685ad-cac7-448e-af95-cc8991d69891" providerId="AD" clId="Web-{9D2B8765-A3A3-38A3-CD17-2619A5709C8D}" dt="2019-09-18T17:12:34.888" v="54" actId="20577"/>
        <pc:sldMkLst>
          <pc:docMk/>
          <pc:sldMk cId="1742982994" sldId="258"/>
        </pc:sldMkLst>
        <pc:spChg chg="mod">
          <ac:chgData name="Kelly Robertson" userId="S::krobertson@bcpl.net::3f6685ad-cac7-448e-af95-cc8991d69891" providerId="AD" clId="Web-{9D2B8765-A3A3-38A3-CD17-2619A5709C8D}" dt="2019-09-18T17:12:34.888" v="54" actId="20577"/>
          <ac:spMkLst>
            <pc:docMk/>
            <pc:sldMk cId="1742982994" sldId="258"/>
            <ac:spMk id="3" creationId="{0F9A8CCF-9438-4713-8567-433A6CE5ED56}"/>
          </ac:spMkLst>
        </pc:spChg>
      </pc:sldChg>
      <pc:sldChg chg="modSp">
        <pc:chgData name="Kelly Robertson" userId="S::krobertson@bcpl.net::3f6685ad-cac7-448e-af95-cc8991d69891" providerId="AD" clId="Web-{9D2B8765-A3A3-38A3-CD17-2619A5709C8D}" dt="2019-09-18T17:18:18.674" v="155" actId="20577"/>
        <pc:sldMkLst>
          <pc:docMk/>
          <pc:sldMk cId="458857298" sldId="259"/>
        </pc:sldMkLst>
        <pc:spChg chg="mod">
          <ac:chgData name="Kelly Robertson" userId="S::krobertson@bcpl.net::3f6685ad-cac7-448e-af95-cc8991d69891" providerId="AD" clId="Web-{9D2B8765-A3A3-38A3-CD17-2619A5709C8D}" dt="2019-09-18T17:18:18.674" v="155" actId="20577"/>
          <ac:spMkLst>
            <pc:docMk/>
            <pc:sldMk cId="458857298" sldId="259"/>
            <ac:spMk id="3" creationId="{7F93A442-2D5B-45AD-9669-E1BED9AAD30D}"/>
          </ac:spMkLst>
        </pc:spChg>
      </pc:sldChg>
      <pc:sldChg chg="modSp new">
        <pc:chgData name="Kelly Robertson" userId="S::krobertson@bcpl.net::3f6685ad-cac7-448e-af95-cc8991d69891" providerId="AD" clId="Web-{9D2B8765-A3A3-38A3-CD17-2619A5709C8D}" dt="2019-09-18T17:38:49.502" v="735" actId="20577"/>
        <pc:sldMkLst>
          <pc:docMk/>
          <pc:sldMk cId="3054186914" sldId="261"/>
        </pc:sldMkLst>
        <pc:spChg chg="mod">
          <ac:chgData name="Kelly Robertson" userId="S::krobertson@bcpl.net::3f6685ad-cac7-448e-af95-cc8991d69891" providerId="AD" clId="Web-{9D2B8765-A3A3-38A3-CD17-2619A5709C8D}" dt="2019-09-18T17:38:49.502" v="735" actId="20577"/>
          <ac:spMkLst>
            <pc:docMk/>
            <pc:sldMk cId="3054186914" sldId="261"/>
            <ac:spMk id="2" creationId="{36051662-C67D-4B51-A9D3-E576728ACD09}"/>
          </ac:spMkLst>
        </pc:spChg>
        <pc:spChg chg="mod">
          <ac:chgData name="Kelly Robertson" userId="S::krobertson@bcpl.net::3f6685ad-cac7-448e-af95-cc8991d69891" providerId="AD" clId="Web-{9D2B8765-A3A3-38A3-CD17-2619A5709C8D}" dt="2019-09-18T17:38:24.002" v="717" actId="20577"/>
          <ac:spMkLst>
            <pc:docMk/>
            <pc:sldMk cId="3054186914" sldId="261"/>
            <ac:spMk id="3" creationId="{06775635-A414-4566-8262-16E67C05033B}"/>
          </ac:spMkLst>
        </pc:spChg>
      </pc:sldChg>
      <pc:sldChg chg="modSp new">
        <pc:chgData name="Kelly Robertson" userId="S::krobertson@bcpl.net::3f6685ad-cac7-448e-af95-cc8991d69891" providerId="AD" clId="Web-{9D2B8765-A3A3-38A3-CD17-2619A5709C8D}" dt="2019-09-18T18:00:24.462" v="903" actId="20577"/>
        <pc:sldMkLst>
          <pc:docMk/>
          <pc:sldMk cId="432970281" sldId="262"/>
        </pc:sldMkLst>
        <pc:spChg chg="mod">
          <ac:chgData name="Kelly Robertson" userId="S::krobertson@bcpl.net::3f6685ad-cac7-448e-af95-cc8991d69891" providerId="AD" clId="Web-{9D2B8765-A3A3-38A3-CD17-2619A5709C8D}" dt="2019-09-18T17:55:47.147" v="799" actId="20577"/>
          <ac:spMkLst>
            <pc:docMk/>
            <pc:sldMk cId="432970281" sldId="262"/>
            <ac:spMk id="2" creationId="{B5E1DF3C-BEEB-4284-B752-204DCCD694D4}"/>
          </ac:spMkLst>
        </pc:spChg>
        <pc:spChg chg="mod">
          <ac:chgData name="Kelly Robertson" userId="S::krobertson@bcpl.net::3f6685ad-cac7-448e-af95-cc8991d69891" providerId="AD" clId="Web-{9D2B8765-A3A3-38A3-CD17-2619A5709C8D}" dt="2019-09-18T18:00:24.462" v="903" actId="20577"/>
          <ac:spMkLst>
            <pc:docMk/>
            <pc:sldMk cId="432970281" sldId="262"/>
            <ac:spMk id="3" creationId="{A44A2AB2-F8DE-4F22-8829-1D91FFA60D93}"/>
          </ac:spMkLst>
        </pc:spChg>
      </pc:sldChg>
    </pc:docChg>
  </pc:docChgLst>
  <pc:docChgLst>
    <pc:chgData name="Kelly Robertson" userId="S::krobertson@bcpl.net::3f6685ad-cac7-448e-af95-cc8991d69891" providerId="AD" clId="Web-{76E3F7A9-3517-E5B9-AA15-FA80B5B74FBD}"/>
    <pc:docChg chg="modSld">
      <pc:chgData name="Kelly Robertson" userId="S::krobertson@bcpl.net::3f6685ad-cac7-448e-af95-cc8991d69891" providerId="AD" clId="Web-{76E3F7A9-3517-E5B9-AA15-FA80B5B74FBD}" dt="2019-11-01T20:42:31.833" v="375" actId="20577"/>
      <pc:docMkLst>
        <pc:docMk/>
      </pc:docMkLst>
      <pc:sldChg chg="modSp">
        <pc:chgData name="Kelly Robertson" userId="S::krobertson@bcpl.net::3f6685ad-cac7-448e-af95-cc8991d69891" providerId="AD" clId="Web-{76E3F7A9-3517-E5B9-AA15-FA80B5B74FBD}" dt="2019-11-01T20:28:18.012" v="14" actId="20577"/>
        <pc:sldMkLst>
          <pc:docMk/>
          <pc:sldMk cId="458857298" sldId="259"/>
        </pc:sldMkLst>
        <pc:spChg chg="mod">
          <ac:chgData name="Kelly Robertson" userId="S::krobertson@bcpl.net::3f6685ad-cac7-448e-af95-cc8991d69891" providerId="AD" clId="Web-{76E3F7A9-3517-E5B9-AA15-FA80B5B74FBD}" dt="2019-11-01T20:28:18.012" v="14" actId="20577"/>
          <ac:spMkLst>
            <pc:docMk/>
            <pc:sldMk cId="458857298" sldId="259"/>
            <ac:spMk id="3" creationId="{7F93A442-2D5B-45AD-9669-E1BED9AAD30D}"/>
          </ac:spMkLst>
        </pc:spChg>
      </pc:sldChg>
      <pc:sldChg chg="modSp">
        <pc:chgData name="Kelly Robertson" userId="S::krobertson@bcpl.net::3f6685ad-cac7-448e-af95-cc8991d69891" providerId="AD" clId="Web-{76E3F7A9-3517-E5B9-AA15-FA80B5B74FBD}" dt="2019-11-01T20:32:09.953" v="145" actId="20577"/>
        <pc:sldMkLst>
          <pc:docMk/>
          <pc:sldMk cId="3054186914" sldId="261"/>
        </pc:sldMkLst>
        <pc:spChg chg="mod">
          <ac:chgData name="Kelly Robertson" userId="S::krobertson@bcpl.net::3f6685ad-cac7-448e-af95-cc8991d69891" providerId="AD" clId="Web-{76E3F7A9-3517-E5B9-AA15-FA80B5B74FBD}" dt="2019-11-01T20:32:09.953" v="145" actId="20577"/>
          <ac:spMkLst>
            <pc:docMk/>
            <pc:sldMk cId="3054186914" sldId="261"/>
            <ac:spMk id="3" creationId="{06775635-A414-4566-8262-16E67C05033B}"/>
          </ac:spMkLst>
        </pc:spChg>
      </pc:sldChg>
      <pc:sldChg chg="modSp">
        <pc:chgData name="Kelly Robertson" userId="S::krobertson@bcpl.net::3f6685ad-cac7-448e-af95-cc8991d69891" providerId="AD" clId="Web-{76E3F7A9-3517-E5B9-AA15-FA80B5B74FBD}" dt="2019-11-01T20:32:36" v="161" actId="20577"/>
        <pc:sldMkLst>
          <pc:docMk/>
          <pc:sldMk cId="432970281" sldId="262"/>
        </pc:sldMkLst>
        <pc:spChg chg="mod">
          <ac:chgData name="Kelly Robertson" userId="S::krobertson@bcpl.net::3f6685ad-cac7-448e-af95-cc8991d69891" providerId="AD" clId="Web-{76E3F7A9-3517-E5B9-AA15-FA80B5B74FBD}" dt="2019-11-01T20:32:36" v="161" actId="20577"/>
          <ac:spMkLst>
            <pc:docMk/>
            <pc:sldMk cId="432970281" sldId="262"/>
            <ac:spMk id="3" creationId="{A44A2AB2-F8DE-4F22-8829-1D91FFA60D93}"/>
          </ac:spMkLst>
        </pc:spChg>
      </pc:sldChg>
      <pc:sldChg chg="modSp">
        <pc:chgData name="Kelly Robertson" userId="S::krobertson@bcpl.net::3f6685ad-cac7-448e-af95-cc8991d69891" providerId="AD" clId="Web-{76E3F7A9-3517-E5B9-AA15-FA80B5B74FBD}" dt="2019-11-01T20:34:10.797" v="179" actId="20577"/>
        <pc:sldMkLst>
          <pc:docMk/>
          <pc:sldMk cId="3087898993" sldId="263"/>
        </pc:sldMkLst>
        <pc:spChg chg="mod">
          <ac:chgData name="Kelly Robertson" userId="S::krobertson@bcpl.net::3f6685ad-cac7-448e-af95-cc8991d69891" providerId="AD" clId="Web-{76E3F7A9-3517-E5B9-AA15-FA80B5B74FBD}" dt="2019-11-01T20:34:10.797" v="179" actId="20577"/>
          <ac:spMkLst>
            <pc:docMk/>
            <pc:sldMk cId="3087898993" sldId="263"/>
            <ac:spMk id="3" creationId="{F0A35E20-BD9F-44D5-B3C3-AF20256C1756}"/>
          </ac:spMkLst>
        </pc:spChg>
      </pc:sldChg>
      <pc:sldChg chg="modSp">
        <pc:chgData name="Kelly Robertson" userId="S::krobertson@bcpl.net::3f6685ad-cac7-448e-af95-cc8991d69891" providerId="AD" clId="Web-{76E3F7A9-3517-E5B9-AA15-FA80B5B74FBD}" dt="2019-11-01T20:35:15.923" v="197" actId="20577"/>
        <pc:sldMkLst>
          <pc:docMk/>
          <pc:sldMk cId="3748483957" sldId="264"/>
        </pc:sldMkLst>
        <pc:spChg chg="mod">
          <ac:chgData name="Kelly Robertson" userId="S::krobertson@bcpl.net::3f6685ad-cac7-448e-af95-cc8991d69891" providerId="AD" clId="Web-{76E3F7A9-3517-E5B9-AA15-FA80B5B74FBD}" dt="2019-11-01T20:35:15.923" v="197" actId="20577"/>
          <ac:spMkLst>
            <pc:docMk/>
            <pc:sldMk cId="3748483957" sldId="264"/>
            <ac:spMk id="3" creationId="{70D1E98C-D017-4983-BA55-37169DAD06DC}"/>
          </ac:spMkLst>
        </pc:spChg>
      </pc:sldChg>
      <pc:sldChg chg="delSp modSp">
        <pc:chgData name="Kelly Robertson" userId="S::krobertson@bcpl.net::3f6685ad-cac7-448e-af95-cc8991d69891" providerId="AD" clId="Web-{76E3F7A9-3517-E5B9-AA15-FA80B5B74FBD}" dt="2019-11-01T20:38:45.269" v="264" actId="20577"/>
        <pc:sldMkLst>
          <pc:docMk/>
          <pc:sldMk cId="2702248877" sldId="265"/>
        </pc:sldMkLst>
        <pc:spChg chg="mod">
          <ac:chgData name="Kelly Robertson" userId="S::krobertson@bcpl.net::3f6685ad-cac7-448e-af95-cc8991d69891" providerId="AD" clId="Web-{76E3F7A9-3517-E5B9-AA15-FA80B5B74FBD}" dt="2019-11-01T20:38:45.269" v="264" actId="20577"/>
          <ac:spMkLst>
            <pc:docMk/>
            <pc:sldMk cId="2702248877" sldId="265"/>
            <ac:spMk id="3" creationId="{91CB2657-584C-4F9C-ACCD-297791984AA8}"/>
          </ac:spMkLst>
        </pc:spChg>
        <pc:picChg chg="del">
          <ac:chgData name="Kelly Robertson" userId="S::krobertson@bcpl.net::3f6685ad-cac7-448e-af95-cc8991d69891" providerId="AD" clId="Web-{76E3F7A9-3517-E5B9-AA15-FA80B5B74FBD}" dt="2019-11-01T20:36:07.612" v="201"/>
          <ac:picMkLst>
            <pc:docMk/>
            <pc:sldMk cId="2702248877" sldId="265"/>
            <ac:picMk id="4" creationId="{479F7217-59FD-4FB7-BE10-F10E85200FD8}"/>
          </ac:picMkLst>
        </pc:picChg>
      </pc:sldChg>
      <pc:sldChg chg="mod modShow">
        <pc:chgData name="Kelly Robertson" userId="S::krobertson@bcpl.net::3f6685ad-cac7-448e-af95-cc8991d69891" providerId="AD" clId="Web-{76E3F7A9-3517-E5B9-AA15-FA80B5B74FBD}" dt="2019-11-01T20:35:40.923" v="199"/>
        <pc:sldMkLst>
          <pc:docMk/>
          <pc:sldMk cId="4211255295" sldId="266"/>
        </pc:sldMkLst>
      </pc:sldChg>
      <pc:sldChg chg="mod modShow">
        <pc:chgData name="Kelly Robertson" userId="S::krobertson@bcpl.net::3f6685ad-cac7-448e-af95-cc8991d69891" providerId="AD" clId="Web-{76E3F7A9-3517-E5B9-AA15-FA80B5B74FBD}" dt="2019-11-01T20:35:54.876" v="200"/>
        <pc:sldMkLst>
          <pc:docMk/>
          <pc:sldMk cId="1823993816" sldId="267"/>
        </pc:sldMkLst>
      </pc:sldChg>
      <pc:sldChg chg="modSp">
        <pc:chgData name="Kelly Robertson" userId="S::krobertson@bcpl.net::3f6685ad-cac7-448e-af95-cc8991d69891" providerId="AD" clId="Web-{76E3F7A9-3517-E5B9-AA15-FA80B5B74FBD}" dt="2019-11-01T20:40:00.504" v="296" actId="20577"/>
        <pc:sldMkLst>
          <pc:docMk/>
          <pc:sldMk cId="2134491063" sldId="272"/>
        </pc:sldMkLst>
        <pc:spChg chg="mod">
          <ac:chgData name="Kelly Robertson" userId="S::krobertson@bcpl.net::3f6685ad-cac7-448e-af95-cc8991d69891" providerId="AD" clId="Web-{76E3F7A9-3517-E5B9-AA15-FA80B5B74FBD}" dt="2019-11-01T20:40:00.504" v="296" actId="20577"/>
          <ac:spMkLst>
            <pc:docMk/>
            <pc:sldMk cId="2134491063" sldId="272"/>
            <ac:spMk id="3" creationId="{90E5D711-00EE-41B6-A41A-5661CC8172FF}"/>
          </ac:spMkLst>
        </pc:spChg>
      </pc:sldChg>
      <pc:sldChg chg="modSp">
        <pc:chgData name="Kelly Robertson" userId="S::krobertson@bcpl.net::3f6685ad-cac7-448e-af95-cc8991d69891" providerId="AD" clId="Web-{76E3F7A9-3517-E5B9-AA15-FA80B5B74FBD}" dt="2019-11-01T20:40:20.316" v="304" actId="20577"/>
        <pc:sldMkLst>
          <pc:docMk/>
          <pc:sldMk cId="127839250" sldId="273"/>
        </pc:sldMkLst>
        <pc:spChg chg="mod">
          <ac:chgData name="Kelly Robertson" userId="S::krobertson@bcpl.net::3f6685ad-cac7-448e-af95-cc8991d69891" providerId="AD" clId="Web-{76E3F7A9-3517-E5B9-AA15-FA80B5B74FBD}" dt="2019-11-01T20:40:20.316" v="304" actId="20577"/>
          <ac:spMkLst>
            <pc:docMk/>
            <pc:sldMk cId="127839250" sldId="273"/>
            <ac:spMk id="3" creationId="{9F4663EA-DB97-4B88-9350-1053FF8CFE5F}"/>
          </ac:spMkLst>
        </pc:spChg>
      </pc:sldChg>
      <pc:sldChg chg="modSp">
        <pc:chgData name="Kelly Robertson" userId="S::krobertson@bcpl.net::3f6685ad-cac7-448e-af95-cc8991d69891" providerId="AD" clId="Web-{76E3F7A9-3517-E5B9-AA15-FA80B5B74FBD}" dt="2019-11-01T20:41:01.723" v="308" actId="20577"/>
        <pc:sldMkLst>
          <pc:docMk/>
          <pc:sldMk cId="539506908" sldId="276"/>
        </pc:sldMkLst>
        <pc:spChg chg="mod">
          <ac:chgData name="Kelly Robertson" userId="S::krobertson@bcpl.net::3f6685ad-cac7-448e-af95-cc8991d69891" providerId="AD" clId="Web-{76E3F7A9-3517-E5B9-AA15-FA80B5B74FBD}" dt="2019-11-01T20:41:01.723" v="308" actId="20577"/>
          <ac:spMkLst>
            <pc:docMk/>
            <pc:sldMk cId="539506908" sldId="276"/>
            <ac:spMk id="3" creationId="{D3A2226C-4703-4900-8A2D-2B1C712DBE23}"/>
          </ac:spMkLst>
        </pc:spChg>
      </pc:sldChg>
      <pc:sldChg chg="modSp">
        <pc:chgData name="Kelly Robertson" userId="S::krobertson@bcpl.net::3f6685ad-cac7-448e-af95-cc8991d69891" providerId="AD" clId="Web-{76E3F7A9-3517-E5B9-AA15-FA80B5B74FBD}" dt="2019-11-01T20:41:32.020" v="326" actId="20577"/>
        <pc:sldMkLst>
          <pc:docMk/>
          <pc:sldMk cId="123630981" sldId="278"/>
        </pc:sldMkLst>
        <pc:spChg chg="mod">
          <ac:chgData name="Kelly Robertson" userId="S::krobertson@bcpl.net::3f6685ad-cac7-448e-af95-cc8991d69891" providerId="AD" clId="Web-{76E3F7A9-3517-E5B9-AA15-FA80B5B74FBD}" dt="2019-11-01T20:41:32.020" v="326" actId="20577"/>
          <ac:spMkLst>
            <pc:docMk/>
            <pc:sldMk cId="123630981" sldId="278"/>
            <ac:spMk id="3" creationId="{6ABB8FD4-B312-485E-81D0-B4F5D7128D1F}"/>
          </ac:spMkLst>
        </pc:spChg>
      </pc:sldChg>
      <pc:sldChg chg="modSp">
        <pc:chgData name="Kelly Robertson" userId="S::krobertson@bcpl.net::3f6685ad-cac7-448e-af95-cc8991d69891" providerId="AD" clId="Web-{76E3F7A9-3517-E5B9-AA15-FA80B5B74FBD}" dt="2019-11-01T20:42:14.286" v="346" actId="20577"/>
        <pc:sldMkLst>
          <pc:docMk/>
          <pc:sldMk cId="2971373841" sldId="279"/>
        </pc:sldMkLst>
        <pc:spChg chg="mod">
          <ac:chgData name="Kelly Robertson" userId="S::krobertson@bcpl.net::3f6685ad-cac7-448e-af95-cc8991d69891" providerId="AD" clId="Web-{76E3F7A9-3517-E5B9-AA15-FA80B5B74FBD}" dt="2019-11-01T20:42:14.286" v="346" actId="20577"/>
          <ac:spMkLst>
            <pc:docMk/>
            <pc:sldMk cId="2971373841" sldId="279"/>
            <ac:spMk id="3" creationId="{E65812AC-E7D0-49E6-8EEE-5FB2BE5D177A}"/>
          </ac:spMkLst>
        </pc:spChg>
      </pc:sldChg>
      <pc:sldChg chg="modSp">
        <pc:chgData name="Kelly Robertson" userId="S::krobertson@bcpl.net::3f6685ad-cac7-448e-af95-cc8991d69891" providerId="AD" clId="Web-{76E3F7A9-3517-E5B9-AA15-FA80B5B74FBD}" dt="2019-11-01T20:42:31.817" v="374" actId="20577"/>
        <pc:sldMkLst>
          <pc:docMk/>
          <pc:sldMk cId="3136302153" sldId="281"/>
        </pc:sldMkLst>
        <pc:spChg chg="mod">
          <ac:chgData name="Kelly Robertson" userId="S::krobertson@bcpl.net::3f6685ad-cac7-448e-af95-cc8991d69891" providerId="AD" clId="Web-{76E3F7A9-3517-E5B9-AA15-FA80B5B74FBD}" dt="2019-11-01T20:42:31.817" v="374" actId="20577"/>
          <ac:spMkLst>
            <pc:docMk/>
            <pc:sldMk cId="3136302153" sldId="281"/>
            <ac:spMk id="3" creationId="{326954BF-BF79-4527-BCED-F932723ABFA6}"/>
          </ac:spMkLst>
        </pc:spChg>
      </pc:sldChg>
    </pc:docChg>
  </pc:docChgLst>
  <pc:docChgLst>
    <pc:chgData name="Kelly Robertson" userId="S::krobertson@bcpl.net::3f6685ad-cac7-448e-af95-cc8991d69891" providerId="AD" clId="Web-{35A4A637-9934-4307-90E1-C0478FC4916F}"/>
    <pc:docChg chg="addSld modSld">
      <pc:chgData name="Kelly Robertson" userId="S::krobertson@bcpl.net::3f6685ad-cac7-448e-af95-cc8991d69891" providerId="AD" clId="Web-{35A4A637-9934-4307-90E1-C0478FC4916F}" dt="2019-09-19T00:01:38.038" v="503"/>
      <pc:docMkLst>
        <pc:docMk/>
      </pc:docMkLst>
      <pc:sldChg chg="modNotes">
        <pc:chgData name="Kelly Robertson" userId="S::krobertson@bcpl.net::3f6685ad-cac7-448e-af95-cc8991d69891" providerId="AD" clId="Web-{35A4A637-9934-4307-90E1-C0478FC4916F}" dt="2019-09-18T23:47:36.689" v="402"/>
        <pc:sldMkLst>
          <pc:docMk/>
          <pc:sldMk cId="465750244" sldId="257"/>
        </pc:sldMkLst>
      </pc:sldChg>
      <pc:sldChg chg="modNotes">
        <pc:chgData name="Kelly Robertson" userId="S::krobertson@bcpl.net::3f6685ad-cac7-448e-af95-cc8991d69891" providerId="AD" clId="Web-{35A4A637-9934-4307-90E1-C0478FC4916F}" dt="2019-09-18T23:53:50.394" v="484"/>
        <pc:sldMkLst>
          <pc:docMk/>
          <pc:sldMk cId="3748483957" sldId="264"/>
        </pc:sldMkLst>
      </pc:sldChg>
      <pc:sldChg chg="modSp modNotes">
        <pc:chgData name="Kelly Robertson" userId="S::krobertson@bcpl.net::3f6685ad-cac7-448e-af95-cc8991d69891" providerId="AD" clId="Web-{35A4A637-9934-4307-90E1-C0478FC4916F}" dt="2019-09-19T00:01:38.038" v="503"/>
        <pc:sldMkLst>
          <pc:docMk/>
          <pc:sldMk cId="4211255295" sldId="266"/>
        </pc:sldMkLst>
        <pc:spChg chg="mod">
          <ac:chgData name="Kelly Robertson" userId="S::krobertson@bcpl.net::3f6685ad-cac7-448e-af95-cc8991d69891" providerId="AD" clId="Web-{35A4A637-9934-4307-90E1-C0478FC4916F}" dt="2019-09-18T23:46:01.251" v="386" actId="20577"/>
          <ac:spMkLst>
            <pc:docMk/>
            <pc:sldMk cId="4211255295" sldId="266"/>
            <ac:spMk id="3" creationId="{E71B9158-0DCF-48B1-8962-B122FE47AD1B}"/>
          </ac:spMkLst>
        </pc:spChg>
      </pc:sldChg>
      <pc:sldChg chg="modSp">
        <pc:chgData name="Kelly Robertson" userId="S::krobertson@bcpl.net::3f6685ad-cac7-448e-af95-cc8991d69891" providerId="AD" clId="Web-{35A4A637-9934-4307-90E1-C0478FC4916F}" dt="2019-09-18T23:14:39.942" v="20" actId="14100"/>
        <pc:sldMkLst>
          <pc:docMk/>
          <pc:sldMk cId="1823993816" sldId="267"/>
        </pc:sldMkLst>
        <pc:picChg chg="mod">
          <ac:chgData name="Kelly Robertson" userId="S::krobertson@bcpl.net::3f6685ad-cac7-448e-af95-cc8991d69891" providerId="AD" clId="Web-{35A4A637-9934-4307-90E1-C0478FC4916F}" dt="2019-09-18T23:14:39.942" v="20" actId="14100"/>
          <ac:picMkLst>
            <pc:docMk/>
            <pc:sldMk cId="1823993816" sldId="267"/>
            <ac:picMk id="2" creationId="{67A3691F-A5CB-4D9F-B752-7A9B6164D2AE}"/>
          </ac:picMkLst>
        </pc:picChg>
      </pc:sldChg>
      <pc:sldChg chg="addSp delSp modSp mod setBg setClrOvrMap">
        <pc:chgData name="Kelly Robertson" userId="S::krobertson@bcpl.net::3f6685ad-cac7-448e-af95-cc8991d69891" providerId="AD" clId="Web-{35A4A637-9934-4307-90E1-C0478FC4916F}" dt="2019-09-18T23:16:22.677" v="26" actId="14100"/>
        <pc:sldMkLst>
          <pc:docMk/>
          <pc:sldMk cId="1771566893" sldId="268"/>
        </pc:sldMkLst>
        <pc:spChg chg="del mod">
          <ac:chgData name="Kelly Robertson" userId="S::krobertson@bcpl.net::3f6685ad-cac7-448e-af95-cc8991d69891" providerId="AD" clId="Web-{35A4A637-9934-4307-90E1-C0478FC4916F}" dt="2019-09-18T23:13:00.566" v="5"/>
          <ac:spMkLst>
            <pc:docMk/>
            <pc:sldMk cId="1771566893" sldId="268"/>
            <ac:spMk id="4" creationId="{F32362BC-A784-430A-B059-AAC5E541D7B2}"/>
          </ac:spMkLst>
        </pc:spChg>
        <pc:spChg chg="add del">
          <ac:chgData name="Kelly Robertson" userId="S::krobertson@bcpl.net::3f6685ad-cac7-448e-af95-cc8991d69891" providerId="AD" clId="Web-{35A4A637-9934-4307-90E1-C0478FC4916F}" dt="2019-09-18T23:13:16.270" v="8"/>
          <ac:spMkLst>
            <pc:docMk/>
            <pc:sldMk cId="1771566893" sldId="268"/>
            <ac:spMk id="5" creationId="{284CD525-B0E6-49C4-8EB6-20C010792290}"/>
          </ac:spMkLst>
        </pc:spChg>
        <pc:spChg chg="add del">
          <ac:chgData name="Kelly Robertson" userId="S::krobertson@bcpl.net::3f6685ad-cac7-448e-af95-cc8991d69891" providerId="AD" clId="Web-{35A4A637-9934-4307-90E1-C0478FC4916F}" dt="2019-09-18T23:13:23.270" v="10"/>
          <ac:spMkLst>
            <pc:docMk/>
            <pc:sldMk cId="1771566893" sldId="268"/>
            <ac:spMk id="7" creationId="{22B6FC63-4E14-4B51-B1E9-495201A114F2}"/>
          </ac:spMkLst>
        </pc:spChg>
        <pc:spChg chg="add del">
          <ac:chgData name="Kelly Robertson" userId="S::krobertson@bcpl.net::3f6685ad-cac7-448e-af95-cc8991d69891" providerId="AD" clId="Web-{35A4A637-9934-4307-90E1-C0478FC4916F}" dt="2019-09-18T23:13:16.270" v="8"/>
          <ac:spMkLst>
            <pc:docMk/>
            <pc:sldMk cId="1771566893" sldId="268"/>
            <ac:spMk id="9" creationId="{867D4867-5BA7-4462-B2F6-A23F4A622AA7}"/>
          </ac:spMkLst>
        </pc:spChg>
        <pc:spChg chg="add del">
          <ac:chgData name="Kelly Robertson" userId="S::krobertson@bcpl.net::3f6685ad-cac7-448e-af95-cc8991d69891" providerId="AD" clId="Web-{35A4A637-9934-4307-90E1-C0478FC4916F}" dt="2019-09-18T23:13:53.145" v="12"/>
          <ac:spMkLst>
            <pc:docMk/>
            <pc:sldMk cId="1771566893" sldId="268"/>
            <ac:spMk id="10" creationId="{DF328A0B-3A6B-4BC1-A941-27EAAAAA747E}"/>
          </ac:spMkLst>
        </pc:spChg>
        <pc:spChg chg="add del">
          <ac:chgData name="Kelly Robertson" userId="S::krobertson@bcpl.net::3f6685ad-cac7-448e-af95-cc8991d69891" providerId="AD" clId="Web-{35A4A637-9934-4307-90E1-C0478FC4916F}" dt="2019-09-18T23:13:58.379" v="14"/>
          <ac:spMkLst>
            <pc:docMk/>
            <pc:sldMk cId="1771566893" sldId="268"/>
            <ac:spMk id="11" creationId="{88C9FF60-6B68-45EE-BAFF-79BDD77B6BFA}"/>
          </ac:spMkLst>
        </pc:spChg>
        <pc:spChg chg="add del mod">
          <ac:chgData name="Kelly Robertson" userId="S::krobertson@bcpl.net::3f6685ad-cac7-448e-af95-cc8991d69891" providerId="AD" clId="Web-{35A4A637-9934-4307-90E1-C0478FC4916F}" dt="2019-09-18T23:16:12.021" v="23"/>
          <ac:spMkLst>
            <pc:docMk/>
            <pc:sldMk cId="1771566893" sldId="268"/>
            <ac:spMk id="14" creationId="{3D3A7879-BDB9-423C-B3D3-9AC9B762527E}"/>
          </ac:spMkLst>
        </pc:spChg>
        <pc:picChg chg="add del mod ord">
          <ac:chgData name="Kelly Robertson" userId="S::krobertson@bcpl.net::3f6685ad-cac7-448e-af95-cc8991d69891" providerId="AD" clId="Web-{35A4A637-9934-4307-90E1-C0478FC4916F}" dt="2019-09-18T23:16:05.036" v="22"/>
          <ac:picMkLst>
            <pc:docMk/>
            <pc:sldMk cId="1771566893" sldId="268"/>
            <ac:picMk id="2" creationId="{9861C36B-1501-4239-8BC1-A8A32BFE9C37}"/>
          </ac:picMkLst>
        </pc:picChg>
        <pc:picChg chg="add mod">
          <ac:chgData name="Kelly Robertson" userId="S::krobertson@bcpl.net::3f6685ad-cac7-448e-af95-cc8991d69891" providerId="AD" clId="Web-{35A4A637-9934-4307-90E1-C0478FC4916F}" dt="2019-09-18T23:16:22.677" v="26" actId="14100"/>
          <ac:picMkLst>
            <pc:docMk/>
            <pc:sldMk cId="1771566893" sldId="268"/>
            <ac:picMk id="6" creationId="{52E96313-EC5A-488A-A894-AA5C535F9342}"/>
          </ac:picMkLst>
        </pc:picChg>
        <pc:cxnChg chg="add del">
          <ac:chgData name="Kelly Robertson" userId="S::krobertson@bcpl.net::3f6685ad-cac7-448e-af95-cc8991d69891" providerId="AD" clId="Web-{35A4A637-9934-4307-90E1-C0478FC4916F}" dt="2019-09-18T23:13:53.145" v="12"/>
          <ac:cxnSpMkLst>
            <pc:docMk/>
            <pc:sldMk cId="1771566893" sldId="268"/>
            <ac:cxnSpMk id="8" creationId="{A7F400EE-A8A5-48AF-B4D6-291B52C6F0B0}"/>
          </ac:cxnSpMkLst>
        </pc:cxnChg>
      </pc:sldChg>
      <pc:sldChg chg="addSp modSp new mod setBg modNotes">
        <pc:chgData name="Kelly Robertson" userId="S::krobertson@bcpl.net::3f6685ad-cac7-448e-af95-cc8991d69891" providerId="AD" clId="Web-{35A4A637-9934-4307-90E1-C0478FC4916F}" dt="2019-09-18T23:31:27.355" v="43"/>
        <pc:sldMkLst>
          <pc:docMk/>
          <pc:sldMk cId="379514103" sldId="269"/>
        </pc:sldMkLst>
        <pc:picChg chg="add mod">
          <ac:chgData name="Kelly Robertson" userId="S::krobertson@bcpl.net::3f6685ad-cac7-448e-af95-cc8991d69891" providerId="AD" clId="Web-{35A4A637-9934-4307-90E1-C0478FC4916F}" dt="2019-09-18T23:31:12.402" v="37" actId="14100"/>
          <ac:picMkLst>
            <pc:docMk/>
            <pc:sldMk cId="379514103" sldId="269"/>
            <ac:picMk id="2" creationId="{52B3C630-CB8D-4233-BE3B-60F637F61DDC}"/>
          </ac:picMkLst>
        </pc:picChg>
      </pc:sldChg>
    </pc:docChg>
  </pc:docChgLst>
  <pc:docChgLst>
    <pc:chgData name="Kelly Robertson" userId="S::krobertson@bcpl.net::3f6685ad-cac7-448e-af95-cc8991d69891" providerId="AD" clId="Web-{CEA69BAE-F8B7-01DC-FECC-B23E8F7DBC3B}"/>
    <pc:docChg chg="addSld modSld">
      <pc:chgData name="Kelly Robertson" userId="S::krobertson@bcpl.net::3f6685ad-cac7-448e-af95-cc8991d69891" providerId="AD" clId="Web-{CEA69BAE-F8B7-01DC-FECC-B23E8F7DBC3B}" dt="2019-10-29T17:47:14.636" v="654" actId="20577"/>
      <pc:docMkLst>
        <pc:docMk/>
      </pc:docMkLst>
      <pc:sldChg chg="modSp">
        <pc:chgData name="Kelly Robertson" userId="S::krobertson@bcpl.net::3f6685ad-cac7-448e-af95-cc8991d69891" providerId="AD" clId="Web-{CEA69BAE-F8B7-01DC-FECC-B23E8F7DBC3B}" dt="2019-10-29T17:04:59.730" v="18" actId="20577"/>
        <pc:sldMkLst>
          <pc:docMk/>
          <pc:sldMk cId="1742982994" sldId="258"/>
        </pc:sldMkLst>
        <pc:spChg chg="mod">
          <ac:chgData name="Kelly Robertson" userId="S::krobertson@bcpl.net::3f6685ad-cac7-448e-af95-cc8991d69891" providerId="AD" clId="Web-{CEA69BAE-F8B7-01DC-FECC-B23E8F7DBC3B}" dt="2019-10-29T17:04:59.730" v="18" actId="20577"/>
          <ac:spMkLst>
            <pc:docMk/>
            <pc:sldMk cId="1742982994" sldId="258"/>
            <ac:spMk id="3" creationId="{0F9A8CCF-9438-4713-8567-433A6CE5ED56}"/>
          </ac:spMkLst>
        </pc:spChg>
      </pc:sldChg>
      <pc:sldChg chg="modSp">
        <pc:chgData name="Kelly Robertson" userId="S::krobertson@bcpl.net::3f6685ad-cac7-448e-af95-cc8991d69891" providerId="AD" clId="Web-{CEA69BAE-F8B7-01DC-FECC-B23E8F7DBC3B}" dt="2019-10-29T17:05:36.247" v="29" actId="20577"/>
        <pc:sldMkLst>
          <pc:docMk/>
          <pc:sldMk cId="2134491063" sldId="272"/>
        </pc:sldMkLst>
        <pc:spChg chg="mod">
          <ac:chgData name="Kelly Robertson" userId="S::krobertson@bcpl.net::3f6685ad-cac7-448e-af95-cc8991d69891" providerId="AD" clId="Web-{CEA69BAE-F8B7-01DC-FECC-B23E8F7DBC3B}" dt="2019-10-29T17:05:36.247" v="29" actId="20577"/>
          <ac:spMkLst>
            <pc:docMk/>
            <pc:sldMk cId="2134491063" sldId="272"/>
            <ac:spMk id="2" creationId="{CFFFF52C-CF23-4263-93A5-1B311291809B}"/>
          </ac:spMkLst>
        </pc:spChg>
      </pc:sldChg>
      <pc:sldChg chg="modSp new">
        <pc:chgData name="Kelly Robertson" userId="S::krobertson@bcpl.net::3f6685ad-cac7-448e-af95-cc8991d69891" providerId="AD" clId="Web-{CEA69BAE-F8B7-01DC-FECC-B23E8F7DBC3B}" dt="2019-10-29T17:47:14.620" v="653" actId="20577"/>
        <pc:sldMkLst>
          <pc:docMk/>
          <pc:sldMk cId="127839250" sldId="273"/>
        </pc:sldMkLst>
        <pc:spChg chg="mod">
          <ac:chgData name="Kelly Robertson" userId="S::krobertson@bcpl.net::3f6685ad-cac7-448e-af95-cc8991d69891" providerId="AD" clId="Web-{CEA69BAE-F8B7-01DC-FECC-B23E8F7DBC3B}" dt="2019-10-29T17:07:50.969" v="109" actId="20577"/>
          <ac:spMkLst>
            <pc:docMk/>
            <pc:sldMk cId="127839250" sldId="273"/>
            <ac:spMk id="2" creationId="{EE9084A7-63F0-451C-9706-CDB7853F2A76}"/>
          </ac:spMkLst>
        </pc:spChg>
        <pc:spChg chg="mod">
          <ac:chgData name="Kelly Robertson" userId="S::krobertson@bcpl.net::3f6685ad-cac7-448e-af95-cc8991d69891" providerId="AD" clId="Web-{CEA69BAE-F8B7-01DC-FECC-B23E8F7DBC3B}" dt="2019-10-29T17:47:14.620" v="653" actId="20577"/>
          <ac:spMkLst>
            <pc:docMk/>
            <pc:sldMk cId="127839250" sldId="273"/>
            <ac:spMk id="3" creationId="{9F4663EA-DB97-4B88-9350-1053FF8CFE5F}"/>
          </ac:spMkLst>
        </pc:spChg>
      </pc:sldChg>
    </pc:docChg>
  </pc:docChgLst>
  <pc:docChgLst>
    <pc:chgData name="Kelly Robertson" userId="S::krobertson@bcpl.net::3f6685ad-cac7-448e-af95-cc8991d69891" providerId="AD" clId="Web-{59E9E6FD-1A82-DAD6-E851-B998267B9012}"/>
    <pc:docChg chg="addSld modSld">
      <pc:chgData name="Kelly Robertson" userId="S::krobertson@bcpl.net::3f6685ad-cac7-448e-af95-cc8991d69891" providerId="AD" clId="Web-{59E9E6FD-1A82-DAD6-E851-B998267B9012}" dt="2019-09-18T21:00:03.167" v="50"/>
      <pc:docMkLst>
        <pc:docMk/>
      </pc:docMkLst>
      <pc:sldChg chg="modNotes">
        <pc:chgData name="Kelly Robertson" userId="S::krobertson@bcpl.net::3f6685ad-cac7-448e-af95-cc8991d69891" providerId="AD" clId="Web-{59E9E6FD-1A82-DAD6-E851-B998267B9012}" dt="2019-09-18T20:59:17.605" v="40"/>
        <pc:sldMkLst>
          <pc:docMk/>
          <pc:sldMk cId="4211255295" sldId="266"/>
        </pc:sldMkLst>
      </pc:sldChg>
      <pc:sldChg chg="addSp modSp new modNotes">
        <pc:chgData name="Kelly Robertson" userId="S::krobertson@bcpl.net::3f6685ad-cac7-448e-af95-cc8991d69891" providerId="AD" clId="Web-{59E9E6FD-1A82-DAD6-E851-B998267B9012}" dt="2019-09-18T20:58:07.760" v="14"/>
        <pc:sldMkLst>
          <pc:docMk/>
          <pc:sldMk cId="1823993816" sldId="267"/>
        </pc:sldMkLst>
        <pc:picChg chg="add mod">
          <ac:chgData name="Kelly Robertson" userId="S::krobertson@bcpl.net::3f6685ad-cac7-448e-af95-cc8991d69891" providerId="AD" clId="Web-{59E9E6FD-1A82-DAD6-E851-B998267B9012}" dt="2019-09-18T20:57:35.619" v="3" actId="14100"/>
          <ac:picMkLst>
            <pc:docMk/>
            <pc:sldMk cId="1823993816" sldId="267"/>
            <ac:picMk id="2" creationId="{67A3691F-A5CB-4D9F-B752-7A9B6164D2AE}"/>
          </ac:picMkLst>
        </pc:picChg>
      </pc:sldChg>
      <pc:sldChg chg="delSp new mod modClrScheme chgLayout modNotes">
        <pc:chgData name="Kelly Robertson" userId="S::krobertson@bcpl.net::3f6685ad-cac7-448e-af95-cc8991d69891" providerId="AD" clId="Web-{59E9E6FD-1A82-DAD6-E851-B998267B9012}" dt="2019-09-18T21:00:03.167" v="50"/>
        <pc:sldMkLst>
          <pc:docMk/>
          <pc:sldMk cId="1771566893" sldId="268"/>
        </pc:sldMkLst>
        <pc:spChg chg="del">
          <ac:chgData name="Kelly Robertson" userId="S::krobertson@bcpl.net::3f6685ad-cac7-448e-af95-cc8991d69891" providerId="AD" clId="Web-{59E9E6FD-1A82-DAD6-E851-B998267B9012}" dt="2019-09-18T20:59:55.714" v="42"/>
          <ac:spMkLst>
            <pc:docMk/>
            <pc:sldMk cId="1771566893" sldId="268"/>
            <ac:spMk id="2" creationId="{BAE4284B-4BAF-4A6C-B7D9-647CF4B7E3FF}"/>
          </ac:spMkLst>
        </pc:spChg>
        <pc:spChg chg="del">
          <ac:chgData name="Kelly Robertson" userId="S::krobertson@bcpl.net::3f6685ad-cac7-448e-af95-cc8991d69891" providerId="AD" clId="Web-{59E9E6FD-1A82-DAD6-E851-B998267B9012}" dt="2019-09-18T20:59:55.714" v="42"/>
          <ac:spMkLst>
            <pc:docMk/>
            <pc:sldMk cId="1771566893" sldId="268"/>
            <ac:spMk id="3" creationId="{C030FE68-578C-447C-82F1-C826DB50FF31}"/>
          </ac:spMkLst>
        </pc:spChg>
      </pc:sldChg>
    </pc:docChg>
  </pc:docChgLst>
  <pc:docChgLst>
    <pc:chgData name="Kelly Robertson" userId="S::krobertson@bcpl.net::3f6685ad-cac7-448e-af95-cc8991d69891" providerId="AD" clId="Web-{AE83FA40-D7BF-067B-3A7C-9DD6014BD37A}"/>
    <pc:docChg chg="addSld modSld">
      <pc:chgData name="Kelly Robertson" userId="S::krobertson@bcpl.net::3f6685ad-cac7-448e-af95-cc8991d69891" providerId="AD" clId="Web-{AE83FA40-D7BF-067B-3A7C-9DD6014BD37A}" dt="2019-10-29T18:28:50.948" v="510" actId="20577"/>
      <pc:docMkLst>
        <pc:docMk/>
      </pc:docMkLst>
      <pc:sldChg chg="modSp">
        <pc:chgData name="Kelly Robertson" userId="S::krobertson@bcpl.net::3f6685ad-cac7-448e-af95-cc8991d69891" providerId="AD" clId="Web-{AE83FA40-D7BF-067B-3A7C-9DD6014BD37A}" dt="2019-10-29T18:19:29.159" v="200" actId="20577"/>
        <pc:sldMkLst>
          <pc:docMk/>
          <pc:sldMk cId="127839250" sldId="273"/>
        </pc:sldMkLst>
        <pc:spChg chg="mod">
          <ac:chgData name="Kelly Robertson" userId="S::krobertson@bcpl.net::3f6685ad-cac7-448e-af95-cc8991d69891" providerId="AD" clId="Web-{AE83FA40-D7BF-067B-3A7C-9DD6014BD37A}" dt="2019-10-29T18:19:29.159" v="200" actId="20577"/>
          <ac:spMkLst>
            <pc:docMk/>
            <pc:sldMk cId="127839250" sldId="273"/>
            <ac:spMk id="3" creationId="{9F4663EA-DB97-4B88-9350-1053FF8CFE5F}"/>
          </ac:spMkLst>
        </pc:spChg>
      </pc:sldChg>
      <pc:sldChg chg="modSp new">
        <pc:chgData name="Kelly Robertson" userId="S::krobertson@bcpl.net::3f6685ad-cac7-448e-af95-cc8991d69891" providerId="AD" clId="Web-{AE83FA40-D7BF-067B-3A7C-9DD6014BD37A}" dt="2019-10-29T18:22:27.713" v="350" actId="20577"/>
        <pc:sldMkLst>
          <pc:docMk/>
          <pc:sldMk cId="831723074" sldId="274"/>
        </pc:sldMkLst>
        <pc:spChg chg="mod">
          <ac:chgData name="Kelly Robertson" userId="S::krobertson@bcpl.net::3f6685ad-cac7-448e-af95-cc8991d69891" providerId="AD" clId="Web-{AE83FA40-D7BF-067B-3A7C-9DD6014BD37A}" dt="2019-10-29T18:19:36.722" v="213" actId="20577"/>
          <ac:spMkLst>
            <pc:docMk/>
            <pc:sldMk cId="831723074" sldId="274"/>
            <ac:spMk id="2" creationId="{9B17339C-5B8A-4BF1-89B0-217E5E08B6F7}"/>
          </ac:spMkLst>
        </pc:spChg>
        <pc:spChg chg="mod">
          <ac:chgData name="Kelly Robertson" userId="S::krobertson@bcpl.net::3f6685ad-cac7-448e-af95-cc8991d69891" providerId="AD" clId="Web-{AE83FA40-D7BF-067B-3A7C-9DD6014BD37A}" dt="2019-10-29T18:22:27.713" v="350" actId="20577"/>
          <ac:spMkLst>
            <pc:docMk/>
            <pc:sldMk cId="831723074" sldId="274"/>
            <ac:spMk id="3" creationId="{AE0721BF-2A67-498D-9CFB-53D9D34BC5D9}"/>
          </ac:spMkLst>
        </pc:spChg>
      </pc:sldChg>
      <pc:sldChg chg="modSp new">
        <pc:chgData name="Kelly Robertson" userId="S::krobertson@bcpl.net::3f6685ad-cac7-448e-af95-cc8991d69891" providerId="AD" clId="Web-{AE83FA40-D7BF-067B-3A7C-9DD6014BD37A}" dt="2019-10-29T18:28:50.948" v="509" actId="20577"/>
        <pc:sldMkLst>
          <pc:docMk/>
          <pc:sldMk cId="3892240137" sldId="275"/>
        </pc:sldMkLst>
        <pc:spChg chg="mod">
          <ac:chgData name="Kelly Robertson" userId="S::krobertson@bcpl.net::3f6685ad-cac7-448e-af95-cc8991d69891" providerId="AD" clId="Web-{AE83FA40-D7BF-067B-3A7C-9DD6014BD37A}" dt="2019-10-29T18:23:24.763" v="375" actId="20577"/>
          <ac:spMkLst>
            <pc:docMk/>
            <pc:sldMk cId="3892240137" sldId="275"/>
            <ac:spMk id="2" creationId="{6E5F396A-876A-48E1-BB72-2EDCD937349C}"/>
          </ac:spMkLst>
        </pc:spChg>
        <pc:spChg chg="mod">
          <ac:chgData name="Kelly Robertson" userId="S::krobertson@bcpl.net::3f6685ad-cac7-448e-af95-cc8991d69891" providerId="AD" clId="Web-{AE83FA40-D7BF-067B-3A7C-9DD6014BD37A}" dt="2019-10-29T18:28:50.948" v="509" actId="20577"/>
          <ac:spMkLst>
            <pc:docMk/>
            <pc:sldMk cId="3892240137" sldId="275"/>
            <ac:spMk id="3" creationId="{C619016E-74F9-45B6-B6BA-124D5BE2B265}"/>
          </ac:spMkLst>
        </pc:spChg>
      </pc:sldChg>
    </pc:docChg>
  </pc:docChgLst>
  <pc:docChgLst>
    <pc:chgData name="Leah Canner" userId="S::lcanner@bcpl.net::420a9c33-b3b1-48a6-9e18-a6db2c40bfab" providerId="AD" clId="Web-{349FAD6B-F30D-4B8C-8700-E204812D9E10}"/>
    <pc:docChg chg="modSld">
      <pc:chgData name="Leah Canner" userId="S::lcanner@bcpl.net::420a9c33-b3b1-48a6-9e18-a6db2c40bfab" providerId="AD" clId="Web-{349FAD6B-F30D-4B8C-8700-E204812D9E10}" dt="2019-11-04T18:35:08.571" v="36" actId="20577"/>
      <pc:docMkLst>
        <pc:docMk/>
      </pc:docMkLst>
      <pc:sldChg chg="addSp modSp">
        <pc:chgData name="Leah Canner" userId="S::lcanner@bcpl.net::420a9c33-b3b1-48a6-9e18-a6db2c40bfab" providerId="AD" clId="Web-{349FAD6B-F30D-4B8C-8700-E204812D9E10}" dt="2019-11-04T18:35:04.477" v="34" actId="20577"/>
        <pc:sldMkLst>
          <pc:docMk/>
          <pc:sldMk cId="3688926164" sldId="260"/>
        </pc:sldMkLst>
        <pc:spChg chg="mod">
          <ac:chgData name="Leah Canner" userId="S::lcanner@bcpl.net::420a9c33-b3b1-48a6-9e18-a6db2c40bfab" providerId="AD" clId="Web-{349FAD6B-F30D-4B8C-8700-E204812D9E10}" dt="2019-11-04T18:35:04.477" v="34" actId="20577"/>
          <ac:spMkLst>
            <pc:docMk/>
            <pc:sldMk cId="3688926164" sldId="260"/>
            <ac:spMk id="3" creationId="{0AC5CAAE-5662-4C3C-9EB8-57B4FE1150FD}"/>
          </ac:spMkLst>
        </pc:spChg>
        <pc:picChg chg="add mod">
          <ac:chgData name="Leah Canner" userId="S::lcanner@bcpl.net::420a9c33-b3b1-48a6-9e18-a6db2c40bfab" providerId="AD" clId="Web-{349FAD6B-F30D-4B8C-8700-E204812D9E10}" dt="2019-11-04T18:34:18.289" v="22" actId="1076"/>
          <ac:picMkLst>
            <pc:docMk/>
            <pc:sldMk cId="3688926164" sldId="260"/>
            <ac:picMk id="4" creationId="{4AB2101E-8CF8-46FE-897E-D9CC3BC80388}"/>
          </ac:picMkLst>
        </pc:picChg>
      </pc:sldChg>
    </pc:docChg>
  </pc:docChgLst>
  <pc:docChgLst>
    <pc:chgData name="Kelly Robertson" userId="S::krobertson@bcpl.net::3f6685ad-cac7-448e-af95-cc8991d69891" providerId="AD" clId="Web-{832722D6-9241-1B53-D72E-5DDECED9A4BB}"/>
    <pc:docChg chg="addSld modSld">
      <pc:chgData name="Kelly Robertson" userId="S::krobertson@bcpl.net::3f6685ad-cac7-448e-af95-cc8991d69891" providerId="AD" clId="Web-{832722D6-9241-1B53-D72E-5DDECED9A4BB}" dt="2019-10-29T16:57:14.281" v="1697" actId="20577"/>
      <pc:docMkLst>
        <pc:docMk/>
      </pc:docMkLst>
      <pc:sldChg chg="modSp">
        <pc:chgData name="Kelly Robertson" userId="S::krobertson@bcpl.net::3f6685ad-cac7-448e-af95-cc8991d69891" providerId="AD" clId="Web-{832722D6-9241-1B53-D72E-5DDECED9A4BB}" dt="2019-10-29T15:25:03.522" v="105" actId="20577"/>
        <pc:sldMkLst>
          <pc:docMk/>
          <pc:sldMk cId="458857298" sldId="259"/>
        </pc:sldMkLst>
        <pc:spChg chg="mod">
          <ac:chgData name="Kelly Robertson" userId="S::krobertson@bcpl.net::3f6685ad-cac7-448e-af95-cc8991d69891" providerId="AD" clId="Web-{832722D6-9241-1B53-D72E-5DDECED9A4BB}" dt="2019-10-29T15:25:03.522" v="105" actId="20577"/>
          <ac:spMkLst>
            <pc:docMk/>
            <pc:sldMk cId="458857298" sldId="259"/>
            <ac:spMk id="3" creationId="{7F93A442-2D5B-45AD-9669-E1BED9AAD30D}"/>
          </ac:spMkLst>
        </pc:spChg>
      </pc:sldChg>
      <pc:sldChg chg="modSp modNotes">
        <pc:chgData name="Kelly Robertson" userId="S::krobertson@bcpl.net::3f6685ad-cac7-448e-af95-cc8991d69891" providerId="AD" clId="Web-{832722D6-9241-1B53-D72E-5DDECED9A4BB}" dt="2019-10-29T15:32:19.073" v="253"/>
        <pc:sldMkLst>
          <pc:docMk/>
          <pc:sldMk cId="3054186914" sldId="261"/>
        </pc:sldMkLst>
        <pc:spChg chg="mod">
          <ac:chgData name="Kelly Robertson" userId="S::krobertson@bcpl.net::3f6685ad-cac7-448e-af95-cc8991d69891" providerId="AD" clId="Web-{832722D6-9241-1B53-D72E-5DDECED9A4BB}" dt="2019-10-29T15:28:45.790" v="186" actId="20577"/>
          <ac:spMkLst>
            <pc:docMk/>
            <pc:sldMk cId="3054186914" sldId="261"/>
            <ac:spMk id="3" creationId="{06775635-A414-4566-8262-16E67C05033B}"/>
          </ac:spMkLst>
        </pc:spChg>
      </pc:sldChg>
      <pc:sldChg chg="modSp">
        <pc:chgData name="Kelly Robertson" userId="S::krobertson@bcpl.net::3f6685ad-cac7-448e-af95-cc8991d69891" providerId="AD" clId="Web-{832722D6-9241-1B53-D72E-5DDECED9A4BB}" dt="2019-10-29T15:34:51.465" v="293" actId="20577"/>
        <pc:sldMkLst>
          <pc:docMk/>
          <pc:sldMk cId="432970281" sldId="262"/>
        </pc:sldMkLst>
        <pc:spChg chg="mod">
          <ac:chgData name="Kelly Robertson" userId="S::krobertson@bcpl.net::3f6685ad-cac7-448e-af95-cc8991d69891" providerId="AD" clId="Web-{832722D6-9241-1B53-D72E-5DDECED9A4BB}" dt="2019-10-29T15:34:51.465" v="293" actId="20577"/>
          <ac:spMkLst>
            <pc:docMk/>
            <pc:sldMk cId="432970281" sldId="262"/>
            <ac:spMk id="3" creationId="{A44A2AB2-F8DE-4F22-8829-1D91FFA60D93}"/>
          </ac:spMkLst>
        </pc:spChg>
      </pc:sldChg>
      <pc:sldChg chg="modSp">
        <pc:chgData name="Kelly Robertson" userId="S::krobertson@bcpl.net::3f6685ad-cac7-448e-af95-cc8991d69891" providerId="AD" clId="Web-{832722D6-9241-1B53-D72E-5DDECED9A4BB}" dt="2019-10-29T15:37:30.826" v="340" actId="20577"/>
        <pc:sldMkLst>
          <pc:docMk/>
          <pc:sldMk cId="3087898993" sldId="263"/>
        </pc:sldMkLst>
        <pc:spChg chg="mod">
          <ac:chgData name="Kelly Robertson" userId="S::krobertson@bcpl.net::3f6685ad-cac7-448e-af95-cc8991d69891" providerId="AD" clId="Web-{832722D6-9241-1B53-D72E-5DDECED9A4BB}" dt="2019-10-29T15:37:30.826" v="340" actId="20577"/>
          <ac:spMkLst>
            <pc:docMk/>
            <pc:sldMk cId="3087898993" sldId="263"/>
            <ac:spMk id="3" creationId="{F0A35E20-BD9F-44D5-B3C3-AF20256C1756}"/>
          </ac:spMkLst>
        </pc:spChg>
      </pc:sldChg>
      <pc:sldChg chg="modSp">
        <pc:chgData name="Kelly Robertson" userId="S::krobertson@bcpl.net::3f6685ad-cac7-448e-af95-cc8991d69891" providerId="AD" clId="Web-{832722D6-9241-1B53-D72E-5DDECED9A4BB}" dt="2019-10-29T15:44:49.189" v="507" actId="20577"/>
        <pc:sldMkLst>
          <pc:docMk/>
          <pc:sldMk cId="3748483957" sldId="264"/>
        </pc:sldMkLst>
        <pc:spChg chg="mod">
          <ac:chgData name="Kelly Robertson" userId="S::krobertson@bcpl.net::3f6685ad-cac7-448e-af95-cc8991d69891" providerId="AD" clId="Web-{832722D6-9241-1B53-D72E-5DDECED9A4BB}" dt="2019-10-29T15:44:49.189" v="507" actId="20577"/>
          <ac:spMkLst>
            <pc:docMk/>
            <pc:sldMk cId="3748483957" sldId="264"/>
            <ac:spMk id="3" creationId="{70D1E98C-D017-4983-BA55-37169DAD06DC}"/>
          </ac:spMkLst>
        </pc:spChg>
      </pc:sldChg>
      <pc:sldChg chg="mod modShow">
        <pc:chgData name="Kelly Robertson" userId="S::krobertson@bcpl.net::3f6685ad-cac7-448e-af95-cc8991d69891" providerId="AD" clId="Web-{832722D6-9241-1B53-D72E-5DDECED9A4BB}" dt="2019-10-29T15:46:19.252" v="509"/>
        <pc:sldMkLst>
          <pc:docMk/>
          <pc:sldMk cId="1771566893" sldId="268"/>
        </pc:sldMkLst>
      </pc:sldChg>
      <pc:sldChg chg="mod modShow">
        <pc:chgData name="Kelly Robertson" userId="S::krobertson@bcpl.net::3f6685ad-cac7-448e-af95-cc8991d69891" providerId="AD" clId="Web-{832722D6-9241-1B53-D72E-5DDECED9A4BB}" dt="2019-10-29T15:46:27.049" v="510"/>
        <pc:sldMkLst>
          <pc:docMk/>
          <pc:sldMk cId="379514103" sldId="269"/>
        </pc:sldMkLst>
      </pc:sldChg>
      <pc:sldChg chg="modSp new">
        <pc:chgData name="Kelly Robertson" userId="S::krobertson@bcpl.net::3f6685ad-cac7-448e-af95-cc8991d69891" providerId="AD" clId="Web-{832722D6-9241-1B53-D72E-5DDECED9A4BB}" dt="2019-10-29T15:41:25.640" v="478" actId="20577"/>
        <pc:sldMkLst>
          <pc:docMk/>
          <pc:sldMk cId="1892013580" sldId="270"/>
        </pc:sldMkLst>
        <pc:spChg chg="mod">
          <ac:chgData name="Kelly Robertson" userId="S::krobertson@bcpl.net::3f6685ad-cac7-448e-af95-cc8991d69891" providerId="AD" clId="Web-{832722D6-9241-1B53-D72E-5DDECED9A4BB}" dt="2019-10-29T15:39:01.420" v="366" actId="20577"/>
          <ac:spMkLst>
            <pc:docMk/>
            <pc:sldMk cId="1892013580" sldId="270"/>
            <ac:spMk id="2" creationId="{12FDF389-698A-48C8-8616-368BE7C05E03}"/>
          </ac:spMkLst>
        </pc:spChg>
        <pc:spChg chg="mod">
          <ac:chgData name="Kelly Robertson" userId="S::krobertson@bcpl.net::3f6685ad-cac7-448e-af95-cc8991d69891" providerId="AD" clId="Web-{832722D6-9241-1B53-D72E-5DDECED9A4BB}" dt="2019-10-29T15:41:25.640" v="478" actId="20577"/>
          <ac:spMkLst>
            <pc:docMk/>
            <pc:sldMk cId="1892013580" sldId="270"/>
            <ac:spMk id="3" creationId="{528604D1-7746-4AFC-B635-856D115275CC}"/>
          </ac:spMkLst>
        </pc:spChg>
      </pc:sldChg>
      <pc:sldChg chg="modSp new">
        <pc:chgData name="Kelly Robertson" userId="S::krobertson@bcpl.net::3f6685ad-cac7-448e-af95-cc8991d69891" providerId="AD" clId="Web-{832722D6-9241-1B53-D72E-5DDECED9A4BB}" dt="2019-10-29T15:58:19.446" v="915" actId="20577"/>
        <pc:sldMkLst>
          <pc:docMk/>
          <pc:sldMk cId="1768575946" sldId="271"/>
        </pc:sldMkLst>
        <pc:spChg chg="mod">
          <ac:chgData name="Kelly Robertson" userId="S::krobertson@bcpl.net::3f6685ad-cac7-448e-af95-cc8991d69891" providerId="AD" clId="Web-{832722D6-9241-1B53-D72E-5DDECED9A4BB}" dt="2019-10-29T15:52:39.334" v="536" actId="20577"/>
          <ac:spMkLst>
            <pc:docMk/>
            <pc:sldMk cId="1768575946" sldId="271"/>
            <ac:spMk id="2" creationId="{AB1BC561-172F-4E5F-8F69-CA9CD9A901AE}"/>
          </ac:spMkLst>
        </pc:spChg>
        <pc:spChg chg="mod">
          <ac:chgData name="Kelly Robertson" userId="S::krobertson@bcpl.net::3f6685ad-cac7-448e-af95-cc8991d69891" providerId="AD" clId="Web-{832722D6-9241-1B53-D72E-5DDECED9A4BB}" dt="2019-10-29T15:58:19.446" v="915" actId="20577"/>
          <ac:spMkLst>
            <pc:docMk/>
            <pc:sldMk cId="1768575946" sldId="271"/>
            <ac:spMk id="3" creationId="{FE2DCEA3-2DC5-4069-BD7C-32DABA532C75}"/>
          </ac:spMkLst>
        </pc:spChg>
      </pc:sldChg>
      <pc:sldChg chg="modSp new modNotes">
        <pc:chgData name="Kelly Robertson" userId="S::krobertson@bcpl.net::3f6685ad-cac7-448e-af95-cc8991d69891" providerId="AD" clId="Web-{832722D6-9241-1B53-D72E-5DDECED9A4BB}" dt="2019-10-29T16:57:14.281" v="1696" actId="20577"/>
        <pc:sldMkLst>
          <pc:docMk/>
          <pc:sldMk cId="2134491063" sldId="272"/>
        </pc:sldMkLst>
        <pc:spChg chg="mod">
          <ac:chgData name="Kelly Robertson" userId="S::krobertson@bcpl.net::3f6685ad-cac7-448e-af95-cc8991d69891" providerId="AD" clId="Web-{832722D6-9241-1B53-D72E-5DDECED9A4BB}" dt="2019-10-29T15:59:59.712" v="935" actId="20577"/>
          <ac:spMkLst>
            <pc:docMk/>
            <pc:sldMk cId="2134491063" sldId="272"/>
            <ac:spMk id="2" creationId="{CFFFF52C-CF23-4263-93A5-1B311291809B}"/>
          </ac:spMkLst>
        </pc:spChg>
        <pc:spChg chg="mod">
          <ac:chgData name="Kelly Robertson" userId="S::krobertson@bcpl.net::3f6685ad-cac7-448e-af95-cc8991d69891" providerId="AD" clId="Web-{832722D6-9241-1B53-D72E-5DDECED9A4BB}" dt="2019-10-29T16:57:14.281" v="1696" actId="20577"/>
          <ac:spMkLst>
            <pc:docMk/>
            <pc:sldMk cId="2134491063" sldId="272"/>
            <ac:spMk id="3" creationId="{90E5D711-00EE-41B6-A41A-5661CC8172FF}"/>
          </ac:spMkLst>
        </pc:spChg>
      </pc:sldChg>
    </pc:docChg>
  </pc:docChgLst>
  <pc:docChgLst>
    <pc:chgData name="Kelly Robertson" userId="S::krobertson@bcpl.net::3f6685ad-cac7-448e-af95-cc8991d69891" providerId="AD" clId="Web-{46878F6A-0AC4-AAD8-110A-9F4F18ADD5C6}"/>
    <pc:docChg chg="addSld modSld">
      <pc:chgData name="Kelly Robertson" userId="S::krobertson@bcpl.net::3f6685ad-cac7-448e-af95-cc8991d69891" providerId="AD" clId="Web-{46878F6A-0AC4-AAD8-110A-9F4F18ADD5C6}" dt="2019-09-18T19:49:02.053" v="879" actId="14100"/>
      <pc:docMkLst>
        <pc:docMk/>
      </pc:docMkLst>
      <pc:sldChg chg="modSp">
        <pc:chgData name="Kelly Robertson" userId="S::krobertson@bcpl.net::3f6685ad-cac7-448e-af95-cc8991d69891" providerId="AD" clId="Web-{46878F6A-0AC4-AAD8-110A-9F4F18ADD5C6}" dt="2019-09-18T19:01:12.989" v="2" actId="20577"/>
        <pc:sldMkLst>
          <pc:docMk/>
          <pc:sldMk cId="109857222" sldId="256"/>
        </pc:sldMkLst>
        <pc:spChg chg="mod">
          <ac:chgData name="Kelly Robertson" userId="S::krobertson@bcpl.net::3f6685ad-cac7-448e-af95-cc8991d69891" providerId="AD" clId="Web-{46878F6A-0AC4-AAD8-110A-9F4F18ADD5C6}" dt="2019-09-18T19:01:12.989" v="2" actId="20577"/>
          <ac:spMkLst>
            <pc:docMk/>
            <pc:sldMk cId="109857222" sldId="256"/>
            <ac:spMk id="3" creationId="{00000000-0000-0000-0000-000000000000}"/>
          </ac:spMkLst>
        </pc:spChg>
      </pc:sldChg>
      <pc:sldChg chg="modSp">
        <pc:chgData name="Kelly Robertson" userId="S::krobertson@bcpl.net::3f6685ad-cac7-448e-af95-cc8991d69891" providerId="AD" clId="Web-{46878F6A-0AC4-AAD8-110A-9F4F18ADD5C6}" dt="2019-09-18T19:03:31.650" v="114" actId="20577"/>
        <pc:sldMkLst>
          <pc:docMk/>
          <pc:sldMk cId="3688926164" sldId="260"/>
        </pc:sldMkLst>
        <pc:spChg chg="mod">
          <ac:chgData name="Kelly Robertson" userId="S::krobertson@bcpl.net::3f6685ad-cac7-448e-af95-cc8991d69891" providerId="AD" clId="Web-{46878F6A-0AC4-AAD8-110A-9F4F18ADD5C6}" dt="2019-09-18T19:02:01.037" v="15" actId="20577"/>
          <ac:spMkLst>
            <pc:docMk/>
            <pc:sldMk cId="3688926164" sldId="260"/>
            <ac:spMk id="2" creationId="{8A89CC76-1F83-43CA-AAAC-419783170761}"/>
          </ac:spMkLst>
        </pc:spChg>
        <pc:spChg chg="mod">
          <ac:chgData name="Kelly Robertson" userId="S::krobertson@bcpl.net::3f6685ad-cac7-448e-af95-cc8991d69891" providerId="AD" clId="Web-{46878F6A-0AC4-AAD8-110A-9F4F18ADD5C6}" dt="2019-09-18T19:03:31.650" v="114" actId="20577"/>
          <ac:spMkLst>
            <pc:docMk/>
            <pc:sldMk cId="3688926164" sldId="260"/>
            <ac:spMk id="3" creationId="{0AC5CAAE-5662-4C3C-9EB8-57B4FE1150FD}"/>
          </ac:spMkLst>
        </pc:spChg>
      </pc:sldChg>
      <pc:sldChg chg="modSp">
        <pc:chgData name="Kelly Robertson" userId="S::krobertson@bcpl.net::3f6685ad-cac7-448e-af95-cc8991d69891" providerId="AD" clId="Web-{46878F6A-0AC4-AAD8-110A-9F4F18ADD5C6}" dt="2019-09-18T19:12:17.463" v="335" actId="20577"/>
        <pc:sldMkLst>
          <pc:docMk/>
          <pc:sldMk cId="3054186914" sldId="261"/>
        </pc:sldMkLst>
        <pc:spChg chg="mod">
          <ac:chgData name="Kelly Robertson" userId="S::krobertson@bcpl.net::3f6685ad-cac7-448e-af95-cc8991d69891" providerId="AD" clId="Web-{46878F6A-0AC4-AAD8-110A-9F4F18ADD5C6}" dt="2019-09-18T19:12:17.463" v="335" actId="20577"/>
          <ac:spMkLst>
            <pc:docMk/>
            <pc:sldMk cId="3054186914" sldId="261"/>
            <ac:spMk id="3" creationId="{06775635-A414-4566-8262-16E67C05033B}"/>
          </ac:spMkLst>
        </pc:spChg>
      </pc:sldChg>
      <pc:sldChg chg="modSp">
        <pc:chgData name="Kelly Robertson" userId="S::krobertson@bcpl.net::3f6685ad-cac7-448e-af95-cc8991d69891" providerId="AD" clId="Web-{46878F6A-0AC4-AAD8-110A-9F4F18ADD5C6}" dt="2019-09-18T19:12:01.728" v="305" actId="20577"/>
        <pc:sldMkLst>
          <pc:docMk/>
          <pc:sldMk cId="432970281" sldId="262"/>
        </pc:sldMkLst>
        <pc:spChg chg="mod">
          <ac:chgData name="Kelly Robertson" userId="S::krobertson@bcpl.net::3f6685ad-cac7-448e-af95-cc8991d69891" providerId="AD" clId="Web-{46878F6A-0AC4-AAD8-110A-9F4F18ADD5C6}" dt="2019-09-18T19:12:01.728" v="305" actId="20577"/>
          <ac:spMkLst>
            <pc:docMk/>
            <pc:sldMk cId="432970281" sldId="262"/>
            <ac:spMk id="3" creationId="{A44A2AB2-F8DE-4F22-8829-1D91FFA60D93}"/>
          </ac:spMkLst>
        </pc:spChg>
      </pc:sldChg>
      <pc:sldChg chg="modSp">
        <pc:chgData name="Kelly Robertson" userId="S::krobertson@bcpl.net::3f6685ad-cac7-448e-af95-cc8991d69891" providerId="AD" clId="Web-{46878F6A-0AC4-AAD8-110A-9F4F18ADD5C6}" dt="2019-09-18T19:13:11.887" v="391" actId="20577"/>
        <pc:sldMkLst>
          <pc:docMk/>
          <pc:sldMk cId="3087898993" sldId="263"/>
        </pc:sldMkLst>
        <pc:spChg chg="mod">
          <ac:chgData name="Kelly Robertson" userId="S::krobertson@bcpl.net::3f6685ad-cac7-448e-af95-cc8991d69891" providerId="AD" clId="Web-{46878F6A-0AC4-AAD8-110A-9F4F18ADD5C6}" dt="2019-09-18T19:13:11.887" v="391" actId="20577"/>
          <ac:spMkLst>
            <pc:docMk/>
            <pc:sldMk cId="3087898993" sldId="263"/>
            <ac:spMk id="3" creationId="{F0A35E20-BD9F-44D5-B3C3-AF20256C1756}"/>
          </ac:spMkLst>
        </pc:spChg>
      </pc:sldChg>
      <pc:sldChg chg="modSp new">
        <pc:chgData name="Kelly Robertson" userId="S::krobertson@bcpl.net::3f6685ad-cac7-448e-af95-cc8991d69891" providerId="AD" clId="Web-{46878F6A-0AC4-AAD8-110A-9F4F18ADD5C6}" dt="2019-09-18T19:36:24.513" v="754" actId="20577"/>
        <pc:sldMkLst>
          <pc:docMk/>
          <pc:sldMk cId="3748483957" sldId="264"/>
        </pc:sldMkLst>
        <pc:spChg chg="mod">
          <ac:chgData name="Kelly Robertson" userId="S::krobertson@bcpl.net::3f6685ad-cac7-448e-af95-cc8991d69891" providerId="AD" clId="Web-{46878F6A-0AC4-AAD8-110A-9F4F18ADD5C6}" dt="2019-09-18T19:17:03.535" v="423" actId="20577"/>
          <ac:spMkLst>
            <pc:docMk/>
            <pc:sldMk cId="3748483957" sldId="264"/>
            <ac:spMk id="2" creationId="{52E13E6D-C2DF-428E-A41F-26FF8C499C39}"/>
          </ac:spMkLst>
        </pc:spChg>
        <pc:spChg chg="mod">
          <ac:chgData name="Kelly Robertson" userId="S::krobertson@bcpl.net::3f6685ad-cac7-448e-af95-cc8991d69891" providerId="AD" clId="Web-{46878F6A-0AC4-AAD8-110A-9F4F18ADD5C6}" dt="2019-09-18T19:36:24.513" v="754" actId="20577"/>
          <ac:spMkLst>
            <pc:docMk/>
            <pc:sldMk cId="3748483957" sldId="264"/>
            <ac:spMk id="3" creationId="{70D1E98C-D017-4983-BA55-37169DAD06DC}"/>
          </ac:spMkLst>
        </pc:spChg>
      </pc:sldChg>
      <pc:sldChg chg="addSp modSp new">
        <pc:chgData name="Kelly Robertson" userId="S::krobertson@bcpl.net::3f6685ad-cac7-448e-af95-cc8991d69891" providerId="AD" clId="Web-{46878F6A-0AC4-AAD8-110A-9F4F18ADD5C6}" dt="2019-09-18T19:44:35.560" v="851" actId="14100"/>
        <pc:sldMkLst>
          <pc:docMk/>
          <pc:sldMk cId="2702248877" sldId="265"/>
        </pc:sldMkLst>
        <pc:spChg chg="mod">
          <ac:chgData name="Kelly Robertson" userId="S::krobertson@bcpl.net::3f6685ad-cac7-448e-af95-cc8991d69891" providerId="AD" clId="Web-{46878F6A-0AC4-AAD8-110A-9F4F18ADD5C6}" dt="2019-09-18T19:39:34.707" v="779" actId="20577"/>
          <ac:spMkLst>
            <pc:docMk/>
            <pc:sldMk cId="2702248877" sldId="265"/>
            <ac:spMk id="2" creationId="{B7092210-2EA1-4D44-8BDB-A5C5C834FF72}"/>
          </ac:spMkLst>
        </pc:spChg>
        <pc:spChg chg="mod">
          <ac:chgData name="Kelly Robertson" userId="S::krobertson@bcpl.net::3f6685ad-cac7-448e-af95-cc8991d69891" providerId="AD" clId="Web-{46878F6A-0AC4-AAD8-110A-9F4F18ADD5C6}" dt="2019-09-18T19:44:13.934" v="847" actId="20577"/>
          <ac:spMkLst>
            <pc:docMk/>
            <pc:sldMk cId="2702248877" sldId="265"/>
            <ac:spMk id="3" creationId="{91CB2657-584C-4F9C-ACCD-297791984AA8}"/>
          </ac:spMkLst>
        </pc:spChg>
        <pc:picChg chg="add mod">
          <ac:chgData name="Kelly Robertson" userId="S::krobertson@bcpl.net::3f6685ad-cac7-448e-af95-cc8991d69891" providerId="AD" clId="Web-{46878F6A-0AC4-AAD8-110A-9F4F18ADD5C6}" dt="2019-09-18T19:44:35.560" v="851" actId="14100"/>
          <ac:picMkLst>
            <pc:docMk/>
            <pc:sldMk cId="2702248877" sldId="265"/>
            <ac:picMk id="4" creationId="{479F7217-59FD-4FB7-BE10-F10E85200FD8}"/>
          </ac:picMkLst>
        </pc:picChg>
      </pc:sldChg>
      <pc:sldChg chg="addSp modSp new mod setBg">
        <pc:chgData name="Kelly Robertson" userId="S::krobertson@bcpl.net::3f6685ad-cac7-448e-af95-cc8991d69891" providerId="AD" clId="Web-{46878F6A-0AC4-AAD8-110A-9F4F18ADD5C6}" dt="2019-09-18T19:49:02.053" v="879" actId="14100"/>
        <pc:sldMkLst>
          <pc:docMk/>
          <pc:sldMk cId="4211255295" sldId="266"/>
        </pc:sldMkLst>
        <pc:spChg chg="mod">
          <ac:chgData name="Kelly Robertson" userId="S::krobertson@bcpl.net::3f6685ad-cac7-448e-af95-cc8991d69891" providerId="AD" clId="Web-{46878F6A-0AC4-AAD8-110A-9F4F18ADD5C6}" dt="2019-09-18T19:48:50.537" v="878"/>
          <ac:spMkLst>
            <pc:docMk/>
            <pc:sldMk cId="4211255295" sldId="266"/>
            <ac:spMk id="2" creationId="{99EED8D1-6F9B-4069-858B-B777333BC287}"/>
          </ac:spMkLst>
        </pc:spChg>
        <pc:spChg chg="mod">
          <ac:chgData name="Kelly Robertson" userId="S::krobertson@bcpl.net::3f6685ad-cac7-448e-af95-cc8991d69891" providerId="AD" clId="Web-{46878F6A-0AC4-AAD8-110A-9F4F18ADD5C6}" dt="2019-09-18T19:48:50.537" v="878"/>
          <ac:spMkLst>
            <pc:docMk/>
            <pc:sldMk cId="4211255295" sldId="266"/>
            <ac:spMk id="3" creationId="{E71B9158-0DCF-48B1-8962-B122FE47AD1B}"/>
          </ac:spMkLst>
        </pc:spChg>
        <pc:picChg chg="add mod">
          <ac:chgData name="Kelly Robertson" userId="S::krobertson@bcpl.net::3f6685ad-cac7-448e-af95-cc8991d69891" providerId="AD" clId="Web-{46878F6A-0AC4-AAD8-110A-9F4F18ADD5C6}" dt="2019-09-18T19:49:02.053" v="879" actId="14100"/>
          <ac:picMkLst>
            <pc:docMk/>
            <pc:sldMk cId="4211255295" sldId="266"/>
            <ac:picMk id="4" creationId="{45B128B0-7E50-4914-926D-8DDC41E024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CE001-0740-4CE4-9772-B10F849EC784}" type="datetimeFigureOut">
              <a:rPr lang="en-US"/>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09D8E-FD03-4F8A-8941-F2F5F3C291A9}" type="slidenum">
              <a:rPr lang="en-US"/>
              <a:t>‹#›</a:t>
            </a:fld>
            <a:endParaRPr lang="en-US"/>
          </a:p>
        </p:txBody>
      </p:sp>
    </p:spTree>
    <p:extLst>
      <p:ext uri="{BB962C8B-B14F-4D97-AF65-F5344CB8AC3E}">
        <p14:creationId xmlns:p14="http://schemas.microsoft.com/office/powerpoint/2010/main" val="347847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Optional: show intro video from Unity tutorial - </a:t>
            </a:r>
            <a:r>
              <a:rPr lang="en-US" dirty="0"/>
              <a:t>https://youtu.be/RFlh8pTf4DU</a:t>
            </a:r>
            <a:endParaRPr lang="en-US" dirty="0">
              <a:cs typeface="Calibri"/>
            </a:endParaRPr>
          </a:p>
        </p:txBody>
      </p:sp>
      <p:sp>
        <p:nvSpPr>
          <p:cNvPr id="4" name="Slide Number Placeholder 3"/>
          <p:cNvSpPr>
            <a:spLocks noGrp="1"/>
          </p:cNvSpPr>
          <p:nvPr>
            <p:ph type="sldNum" sz="quarter" idx="5"/>
          </p:nvPr>
        </p:nvSpPr>
        <p:spPr/>
        <p:txBody>
          <a:bodyPr/>
          <a:lstStyle/>
          <a:p>
            <a:fld id="{8C909D8E-FD03-4F8A-8941-F2F5F3C291A9}" type="slidenum">
              <a:rPr lang="en-US"/>
              <a:t>2</a:t>
            </a:fld>
            <a:endParaRPr lang="en-US"/>
          </a:p>
        </p:txBody>
      </p:sp>
    </p:spTree>
    <p:extLst>
      <p:ext uri="{BB962C8B-B14F-4D97-AF65-F5344CB8AC3E}">
        <p14:creationId xmlns:p14="http://schemas.microsoft.com/office/powerpoint/2010/main" val="383529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Optional: </a:t>
            </a:r>
          </a:p>
          <a:p>
            <a:r>
              <a:rPr lang="en-US">
                <a:cs typeface="Calibri"/>
              </a:rPr>
              <a:t>Scene view: Gizmos&gt;uncheck "Show Grid" (we don't need gridlines in this project)</a:t>
            </a:r>
          </a:p>
          <a:p>
            <a:r>
              <a:rPr lang="en-US">
                <a:cs typeface="Calibri"/>
              </a:rPr>
              <a:t>Inspector window: Transform&gt;Scale&gt; x=2, y=1, z=2, doubles the size of the plane</a:t>
            </a:r>
            <a:endParaRPr lang="en-US" dirty="0">
              <a:cs typeface="Calibri"/>
            </a:endParaRPr>
          </a:p>
        </p:txBody>
      </p:sp>
      <p:sp>
        <p:nvSpPr>
          <p:cNvPr id="4" name="Slide Number Placeholder 3"/>
          <p:cNvSpPr>
            <a:spLocks noGrp="1"/>
          </p:cNvSpPr>
          <p:nvPr>
            <p:ph type="sldNum" sz="quarter" idx="5"/>
          </p:nvPr>
        </p:nvSpPr>
        <p:spPr/>
        <p:txBody>
          <a:bodyPr/>
          <a:lstStyle/>
          <a:p>
            <a:fld id="{8C909D8E-FD03-4F8A-8941-F2F5F3C291A9}" type="slidenum">
              <a:rPr lang="en-US"/>
              <a:t>6</a:t>
            </a:fld>
            <a:endParaRPr lang="en-US"/>
          </a:p>
        </p:txBody>
      </p:sp>
    </p:spTree>
    <p:extLst>
      <p:ext uri="{BB962C8B-B14F-4D97-AF65-F5344CB8AC3E}">
        <p14:creationId xmlns:p14="http://schemas.microsoft.com/office/powerpoint/2010/main" val="2296053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Ask: What do we want the player to do? Tutorial: "</a:t>
            </a:r>
            <a:r>
              <a:rPr lang="en-US" dirty="0"/>
              <a:t>We want to have the Sphere roll around on the game area, bump into walls, stay on the ground and not fly off into space. We want to be able to collide with our collectible </a:t>
            </a:r>
            <a:r>
              <a:rPr lang="en-US" dirty="0" err="1"/>
              <a:t>GameObjects</a:t>
            </a:r>
            <a:r>
              <a:rPr lang="en-US" dirty="0"/>
              <a:t> and pick them up when we do."</a:t>
            </a:r>
          </a:p>
          <a:p>
            <a:r>
              <a:rPr lang="en-US" dirty="0">
                <a:cs typeface="Calibri"/>
              </a:rPr>
              <a:t>This requires (1) physics, (2) instructions on how to respond to user input like pressing arrow keys, and (3) instructions on how to interact with other objects like walls and collectibles.</a:t>
            </a:r>
          </a:p>
          <a:p>
            <a:endParaRPr lang="en-US" dirty="0">
              <a:cs typeface="Calibri"/>
            </a:endParaRPr>
          </a:p>
        </p:txBody>
      </p:sp>
      <p:sp>
        <p:nvSpPr>
          <p:cNvPr id="4" name="Slide Number Placeholder 3"/>
          <p:cNvSpPr>
            <a:spLocks noGrp="1"/>
          </p:cNvSpPr>
          <p:nvPr>
            <p:ph type="sldNum" sz="quarter" idx="5"/>
          </p:nvPr>
        </p:nvSpPr>
        <p:spPr/>
        <p:txBody>
          <a:bodyPr/>
          <a:lstStyle/>
          <a:p>
            <a:fld id="{8C909D8E-FD03-4F8A-8941-F2F5F3C291A9}" type="slidenum">
              <a:rPr lang="en-US"/>
              <a:t>10</a:t>
            </a:fld>
            <a:endParaRPr lang="en-US"/>
          </a:p>
        </p:txBody>
      </p:sp>
    </p:spTree>
    <p:extLst>
      <p:ext uri="{BB962C8B-B14F-4D97-AF65-F5344CB8AC3E}">
        <p14:creationId xmlns:p14="http://schemas.microsoft.com/office/powerpoint/2010/main" val="356700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the script from Unity (at the end of the "Moving the Player" step of the tutorial)</a:t>
            </a:r>
          </a:p>
          <a:p>
            <a:r>
              <a:rPr lang="en-US" dirty="0">
                <a:cs typeface="Calibri"/>
              </a:rPr>
              <a:t>Emphasize that punctuation, capitalization, and spacing ARE important!!</a:t>
            </a:r>
          </a:p>
        </p:txBody>
      </p:sp>
      <p:sp>
        <p:nvSpPr>
          <p:cNvPr id="4" name="Slide Number Placeholder 3"/>
          <p:cNvSpPr>
            <a:spLocks noGrp="1"/>
          </p:cNvSpPr>
          <p:nvPr>
            <p:ph type="sldNum" sz="quarter" idx="5"/>
          </p:nvPr>
        </p:nvSpPr>
        <p:spPr/>
        <p:txBody>
          <a:bodyPr/>
          <a:lstStyle/>
          <a:p>
            <a:fld id="{8C909D8E-FD03-4F8A-8941-F2F5F3C291A9}" type="slidenum">
              <a:rPr lang="en-US"/>
              <a:t>12</a:t>
            </a:fld>
            <a:endParaRPr lang="en-US"/>
          </a:p>
        </p:txBody>
      </p:sp>
    </p:spTree>
    <p:extLst>
      <p:ext uri="{BB962C8B-B14F-4D97-AF65-F5344CB8AC3E}">
        <p14:creationId xmlns:p14="http://schemas.microsoft.com/office/powerpoint/2010/main" val="3939071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With comments to explain script</a:t>
            </a:r>
          </a:p>
        </p:txBody>
      </p:sp>
      <p:sp>
        <p:nvSpPr>
          <p:cNvPr id="4" name="Slide Number Placeholder 3"/>
          <p:cNvSpPr>
            <a:spLocks noGrp="1"/>
          </p:cNvSpPr>
          <p:nvPr>
            <p:ph type="sldNum" sz="quarter" idx="5"/>
          </p:nvPr>
        </p:nvSpPr>
        <p:spPr/>
        <p:txBody>
          <a:bodyPr/>
          <a:lstStyle/>
          <a:p>
            <a:fld id="{8C909D8E-FD03-4F8A-8941-F2F5F3C291A9}" type="slidenum">
              <a:rPr lang="en-US"/>
              <a:t>13</a:t>
            </a:fld>
            <a:endParaRPr lang="en-US"/>
          </a:p>
        </p:txBody>
      </p:sp>
    </p:spTree>
    <p:extLst>
      <p:ext uri="{BB962C8B-B14F-4D97-AF65-F5344CB8AC3E}">
        <p14:creationId xmlns:p14="http://schemas.microsoft.com/office/powerpoint/2010/main" val="25958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Alternative script from Dale</a:t>
            </a:r>
          </a:p>
        </p:txBody>
      </p:sp>
      <p:sp>
        <p:nvSpPr>
          <p:cNvPr id="4" name="Slide Number Placeholder 3"/>
          <p:cNvSpPr>
            <a:spLocks noGrp="1"/>
          </p:cNvSpPr>
          <p:nvPr>
            <p:ph type="sldNum" sz="quarter" idx="5"/>
          </p:nvPr>
        </p:nvSpPr>
        <p:spPr/>
        <p:txBody>
          <a:bodyPr/>
          <a:lstStyle/>
          <a:p>
            <a:fld id="{8C909D8E-FD03-4F8A-8941-F2F5F3C291A9}" type="slidenum">
              <a:rPr lang="en-US"/>
              <a:t>14</a:t>
            </a:fld>
            <a:endParaRPr lang="en-US"/>
          </a:p>
        </p:txBody>
      </p:sp>
    </p:spTree>
    <p:extLst>
      <p:ext uri="{BB962C8B-B14F-4D97-AF65-F5344CB8AC3E}">
        <p14:creationId xmlns:p14="http://schemas.microsoft.com/office/powerpoint/2010/main" val="100112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Dale's code with comments</a:t>
            </a:r>
          </a:p>
        </p:txBody>
      </p:sp>
      <p:sp>
        <p:nvSpPr>
          <p:cNvPr id="4" name="Slide Number Placeholder 3"/>
          <p:cNvSpPr>
            <a:spLocks noGrp="1"/>
          </p:cNvSpPr>
          <p:nvPr>
            <p:ph type="sldNum" sz="quarter" idx="5"/>
          </p:nvPr>
        </p:nvSpPr>
        <p:spPr/>
        <p:txBody>
          <a:bodyPr/>
          <a:lstStyle/>
          <a:p>
            <a:fld id="{8C909D8E-FD03-4F8A-8941-F2F5F3C291A9}" type="slidenum">
              <a:rPr lang="en-US"/>
              <a:t>15</a:t>
            </a:fld>
            <a:endParaRPr lang="en-US"/>
          </a:p>
        </p:txBody>
      </p:sp>
    </p:spTree>
    <p:extLst>
      <p:ext uri="{BB962C8B-B14F-4D97-AF65-F5344CB8AC3E}">
        <p14:creationId xmlns:p14="http://schemas.microsoft.com/office/powerpoint/2010/main" val="170777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the camera to follow the player object as it moves around the plane. This will require some position and rotation transformations, as well as an additional script.</a:t>
            </a:r>
          </a:p>
        </p:txBody>
      </p:sp>
      <p:sp>
        <p:nvSpPr>
          <p:cNvPr id="4" name="Slide Number Placeholder 3"/>
          <p:cNvSpPr>
            <a:spLocks noGrp="1"/>
          </p:cNvSpPr>
          <p:nvPr>
            <p:ph type="sldNum" sz="quarter" idx="5"/>
          </p:nvPr>
        </p:nvSpPr>
        <p:spPr/>
        <p:txBody>
          <a:bodyPr/>
          <a:lstStyle/>
          <a:p>
            <a:fld id="{8C909D8E-FD03-4F8A-8941-F2F5F3C291A9}" type="slidenum">
              <a:rPr lang="en-US"/>
              <a:t>17</a:t>
            </a:fld>
            <a:endParaRPr lang="en-US"/>
          </a:p>
        </p:txBody>
      </p:sp>
    </p:spTree>
    <p:extLst>
      <p:ext uri="{BB962C8B-B14F-4D97-AF65-F5344CB8AC3E}">
        <p14:creationId xmlns:p14="http://schemas.microsoft.com/office/powerpoint/2010/main" val="245769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ithub.com/lcanner/rtfn" TargetMode="External"/><Relationship Id="rId2" Type="http://schemas.openxmlformats.org/officeDocument/2006/relationships/hyperlink" Target="https://learn.unity.com/project/roll-a-ball-tuto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canner/RTFN/blob/master/PlayerController%20-%20Moving%20the%20Player.t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lcanner/RTFN/blob/master/CameraController%20-%20Moving%20the%20Camera.tx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Building Your First Game in Unity: "Roll-a-Ball"</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a:p>
            <a:r>
              <a:rPr lang="en-US" dirty="0">
                <a:ea typeface="+mn-lt"/>
                <a:cs typeface="+mn-lt"/>
                <a:hlinkClick r:id="rId2"/>
              </a:rPr>
              <a:t>https://</a:t>
            </a:r>
            <a:r>
              <a:rPr lang="en-US" dirty="0" smtClean="0">
                <a:ea typeface="+mn-lt"/>
                <a:cs typeface="+mn-lt"/>
                <a:hlinkClick r:id="rId2"/>
              </a:rPr>
              <a:t>learn.unity.com/project/roll-a-ball-tutorial</a:t>
            </a:r>
            <a:endParaRPr lang="en-US" dirty="0" smtClean="0">
              <a:ea typeface="+mn-lt"/>
              <a:cs typeface="+mn-lt"/>
            </a:endParaRPr>
          </a:p>
          <a:p>
            <a:r>
              <a:rPr lang="en-US" dirty="0" smtClean="0">
                <a:ea typeface="+mn-lt"/>
                <a:cs typeface="+mn-lt"/>
                <a:hlinkClick r:id="rId3"/>
              </a:rPr>
              <a:t>www.g</a:t>
            </a:r>
            <a:r>
              <a:rPr lang="en-US" dirty="0" smtClean="0">
                <a:ea typeface="+mn-lt"/>
                <a:cs typeface="+mn-lt"/>
                <a:hlinkClick r:id="rId3"/>
              </a:rPr>
              <a:t>ithub.com/lcanner/rtfn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13E6D-C2DF-428E-A41F-26FF8C499C39}"/>
              </a:ext>
            </a:extLst>
          </p:cNvPr>
          <p:cNvSpPr>
            <a:spLocks noGrp="1"/>
          </p:cNvSpPr>
          <p:nvPr>
            <p:ph type="title"/>
          </p:nvPr>
        </p:nvSpPr>
        <p:spPr/>
        <p:txBody>
          <a:bodyPr/>
          <a:lstStyle/>
          <a:p>
            <a:r>
              <a:rPr lang="en-US" dirty="0">
                <a:cs typeface="Calibri Light"/>
              </a:rPr>
              <a:t>4. Add Player movement</a:t>
            </a:r>
            <a:endParaRPr lang="en-US" dirty="0"/>
          </a:p>
        </p:txBody>
      </p:sp>
      <p:sp>
        <p:nvSpPr>
          <p:cNvPr id="3" name="Content Placeholder 2">
            <a:extLst>
              <a:ext uri="{FF2B5EF4-FFF2-40B4-BE49-F238E27FC236}">
                <a16:creationId xmlns:a16="http://schemas.microsoft.com/office/drawing/2014/main" xmlns="" id="{70D1E98C-D017-4983-BA55-37169DAD06DC}"/>
              </a:ext>
            </a:extLst>
          </p:cNvPr>
          <p:cNvSpPr>
            <a:spLocks noGrp="1"/>
          </p:cNvSpPr>
          <p:nvPr>
            <p:ph idx="1"/>
          </p:nvPr>
        </p:nvSpPr>
        <p:spPr/>
        <p:txBody>
          <a:bodyPr vert="horz" lIns="91440" tIns="45720" rIns="91440" bIns="45720" rtlCol="0" anchor="t">
            <a:normAutofit lnSpcReduction="10000"/>
          </a:bodyPr>
          <a:lstStyle/>
          <a:p>
            <a:r>
              <a:rPr lang="en-US" dirty="0">
                <a:cs typeface="Calibri"/>
              </a:rPr>
              <a:t>Apply laws of physics to your Player object</a:t>
            </a:r>
          </a:p>
          <a:p>
            <a:pPr lvl="1"/>
            <a:r>
              <a:rPr lang="en-US" dirty="0">
                <a:solidFill>
                  <a:schemeClr val="bg2">
                    <a:lumMod val="50000"/>
                  </a:schemeClr>
                </a:solidFill>
                <a:cs typeface="Calibri"/>
              </a:rPr>
              <a:t>Hierarchy window</a:t>
            </a:r>
            <a:r>
              <a:rPr lang="en-US" dirty="0">
                <a:cs typeface="Calibri"/>
              </a:rPr>
              <a:t> – click on Player object</a:t>
            </a:r>
          </a:p>
          <a:p>
            <a:pPr lvl="1"/>
            <a:r>
              <a:rPr lang="en-US" dirty="0">
                <a:solidFill>
                  <a:schemeClr val="bg2">
                    <a:lumMod val="50000"/>
                  </a:schemeClr>
                </a:solidFill>
                <a:cs typeface="Calibri"/>
              </a:rPr>
              <a:t>Menu toolbar</a:t>
            </a:r>
            <a:r>
              <a:rPr lang="en-US" dirty="0">
                <a:cs typeface="Calibri"/>
              </a:rPr>
              <a:t> – Component &gt; Physics &gt; </a:t>
            </a:r>
            <a:r>
              <a:rPr lang="en-US" dirty="0" err="1">
                <a:cs typeface="Calibri"/>
              </a:rPr>
              <a:t>Rigidbody</a:t>
            </a:r>
            <a:endParaRPr lang="en-US" dirty="0">
              <a:cs typeface="Calibri"/>
            </a:endParaRPr>
          </a:p>
          <a:p>
            <a:r>
              <a:rPr lang="en-US" dirty="0">
                <a:cs typeface="Calibri"/>
              </a:rPr>
              <a:t>Create and attach a C# script</a:t>
            </a:r>
          </a:p>
          <a:p>
            <a:pPr lvl="1"/>
            <a:r>
              <a:rPr lang="en-US" dirty="0">
                <a:solidFill>
                  <a:schemeClr val="bg2">
                    <a:lumMod val="50000"/>
                  </a:schemeClr>
                </a:solidFill>
                <a:ea typeface="+mn-lt"/>
                <a:cs typeface="+mn-lt"/>
              </a:rPr>
              <a:t>Project window – </a:t>
            </a:r>
            <a:r>
              <a:rPr lang="en-US" dirty="0">
                <a:ea typeface="+mn-lt"/>
                <a:cs typeface="+mn-lt"/>
              </a:rPr>
              <a:t>Create &gt; Folder, name folder "Scripts" (in the Assets folder)</a:t>
            </a:r>
          </a:p>
          <a:p>
            <a:pPr lvl="1"/>
            <a:r>
              <a:rPr lang="en-US" dirty="0">
                <a:solidFill>
                  <a:schemeClr val="bg2">
                    <a:lumMod val="50000"/>
                  </a:schemeClr>
                </a:solidFill>
                <a:ea typeface="+mn-lt"/>
                <a:cs typeface="+mn-lt"/>
              </a:rPr>
              <a:t>Hierarchy window</a:t>
            </a:r>
            <a:r>
              <a:rPr lang="en-US" dirty="0">
                <a:ea typeface="+mn-lt"/>
                <a:cs typeface="+mn-lt"/>
              </a:rPr>
              <a:t> – click on Player object</a:t>
            </a:r>
          </a:p>
          <a:p>
            <a:pPr lvl="1"/>
            <a:r>
              <a:rPr lang="en-US" dirty="0">
                <a:solidFill>
                  <a:schemeClr val="bg2">
                    <a:lumMod val="50000"/>
                  </a:schemeClr>
                </a:solidFill>
                <a:ea typeface="+mn-lt"/>
                <a:cs typeface="+mn-lt"/>
              </a:rPr>
              <a:t>Inspector window</a:t>
            </a:r>
            <a:r>
              <a:rPr lang="en-US" dirty="0">
                <a:ea typeface="+mn-lt"/>
                <a:cs typeface="+mn-lt"/>
              </a:rPr>
              <a:t> – Add component &gt; New Script &gt; name script "</a:t>
            </a:r>
            <a:r>
              <a:rPr lang="en-US" err="1">
                <a:ea typeface="+mn-lt"/>
                <a:cs typeface="+mn-lt"/>
              </a:rPr>
              <a:t>PlayerController</a:t>
            </a:r>
            <a:r>
              <a:rPr lang="en-US" dirty="0">
                <a:ea typeface="+mn-lt"/>
                <a:cs typeface="+mn-lt"/>
              </a:rPr>
              <a:t>"</a:t>
            </a:r>
            <a:endParaRPr lang="en-US" dirty="0"/>
          </a:p>
          <a:p>
            <a:pPr lvl="1"/>
            <a:r>
              <a:rPr lang="en-US" dirty="0">
                <a:solidFill>
                  <a:schemeClr val="bg2">
                    <a:lumMod val="50000"/>
                  </a:schemeClr>
                </a:solidFill>
                <a:cs typeface="Calibri"/>
              </a:rPr>
              <a:t>Project window – </a:t>
            </a:r>
            <a:r>
              <a:rPr lang="en-US" dirty="0">
                <a:cs typeface="Calibri"/>
              </a:rPr>
              <a:t>drag </a:t>
            </a:r>
            <a:r>
              <a:rPr lang="en-US" err="1">
                <a:cs typeface="Calibri"/>
              </a:rPr>
              <a:t>PlayerController</a:t>
            </a:r>
            <a:r>
              <a:rPr lang="en-US" dirty="0">
                <a:cs typeface="Calibri"/>
              </a:rPr>
              <a:t> script into Scripts folder</a:t>
            </a:r>
          </a:p>
          <a:p>
            <a:r>
              <a:rPr lang="en-US" dirty="0">
                <a:cs typeface="Calibri"/>
              </a:rPr>
              <a:t>Open script to edit in Visual Studio</a:t>
            </a:r>
          </a:p>
          <a:p>
            <a:pPr lvl="1"/>
            <a:r>
              <a:rPr lang="en-US" dirty="0">
                <a:solidFill>
                  <a:schemeClr val="bg2">
                    <a:lumMod val="50000"/>
                  </a:schemeClr>
                </a:solidFill>
                <a:ea typeface="+mn-lt"/>
                <a:cs typeface="+mn-lt"/>
              </a:rPr>
              <a:t>Project window – </a:t>
            </a:r>
            <a:r>
              <a:rPr lang="en-US" dirty="0">
                <a:ea typeface="+mn-lt"/>
                <a:cs typeface="+mn-lt"/>
              </a:rPr>
              <a:t>double click on </a:t>
            </a:r>
            <a:r>
              <a:rPr lang="en-US" err="1">
                <a:ea typeface="+mn-lt"/>
                <a:cs typeface="+mn-lt"/>
              </a:rPr>
              <a:t>PlayerController</a:t>
            </a:r>
            <a:r>
              <a:rPr lang="en-US" dirty="0">
                <a:ea typeface="+mn-lt"/>
                <a:cs typeface="+mn-lt"/>
              </a:rPr>
              <a:t> script</a:t>
            </a:r>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374848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92210-2EA1-4D44-8BDB-A5C5C834FF72}"/>
              </a:ext>
            </a:extLst>
          </p:cNvPr>
          <p:cNvSpPr>
            <a:spLocks noGrp="1"/>
          </p:cNvSpPr>
          <p:nvPr>
            <p:ph type="title"/>
          </p:nvPr>
        </p:nvSpPr>
        <p:spPr/>
        <p:txBody>
          <a:bodyPr/>
          <a:lstStyle/>
          <a:p>
            <a:r>
              <a:rPr lang="en-US" dirty="0">
                <a:cs typeface="Calibri Light"/>
              </a:rPr>
              <a:t>4. Add Player movement continued (scripting)</a:t>
            </a:r>
            <a:endParaRPr lang="en-US" dirty="0"/>
          </a:p>
        </p:txBody>
      </p:sp>
      <p:sp>
        <p:nvSpPr>
          <p:cNvPr id="3" name="Content Placeholder 2">
            <a:extLst>
              <a:ext uri="{FF2B5EF4-FFF2-40B4-BE49-F238E27FC236}">
                <a16:creationId xmlns:a16="http://schemas.microsoft.com/office/drawing/2014/main" xmlns="" id="{91CB2657-584C-4F9C-ACCD-297791984AA8}"/>
              </a:ext>
            </a:extLst>
          </p:cNvPr>
          <p:cNvSpPr>
            <a:spLocks noGrp="1"/>
          </p:cNvSpPr>
          <p:nvPr>
            <p:ph idx="1"/>
          </p:nvPr>
        </p:nvSpPr>
        <p:spPr/>
        <p:txBody>
          <a:bodyPr vert="horz" lIns="91440" tIns="45720" rIns="91440" bIns="45720" rtlCol="0" anchor="t">
            <a:normAutofit/>
          </a:bodyPr>
          <a:lstStyle/>
          <a:p>
            <a:r>
              <a:rPr lang="en-US" dirty="0">
                <a:cs typeface="Calibri"/>
              </a:rPr>
              <a:t>Replace the sample code with the </a:t>
            </a:r>
            <a:r>
              <a:rPr lang="en-US" dirty="0">
                <a:cs typeface="Calibri"/>
                <a:hlinkClick r:id="rId2"/>
              </a:rPr>
              <a:t>PlayerController</a:t>
            </a:r>
            <a:r>
              <a:rPr lang="en-US" dirty="0">
                <a:cs typeface="Calibri"/>
              </a:rPr>
              <a:t> script from GitHub</a:t>
            </a:r>
          </a:p>
          <a:p>
            <a:r>
              <a:rPr lang="en-US" dirty="0">
                <a:ea typeface="+mn-lt"/>
                <a:cs typeface="+mn-lt"/>
              </a:rPr>
              <a:t>Notes on coding:</a:t>
            </a:r>
          </a:p>
          <a:p>
            <a:pPr lvl="1"/>
            <a:r>
              <a:rPr lang="en-US" i="1" u="sng" dirty="0">
                <a:ea typeface="+mn-lt"/>
                <a:cs typeface="+mn-lt"/>
              </a:rPr>
              <a:t>Variables</a:t>
            </a:r>
            <a:r>
              <a:rPr lang="en-US" i="1" dirty="0">
                <a:ea typeface="+mn-lt"/>
                <a:cs typeface="+mn-lt"/>
              </a:rPr>
              <a:t> </a:t>
            </a:r>
            <a:r>
              <a:rPr lang="en-US" dirty="0">
                <a:ea typeface="+mn-lt"/>
                <a:cs typeface="+mn-lt"/>
              </a:rPr>
              <a:t>are used to represent and store numbers, words, or objects that we want to access throughout our script.</a:t>
            </a:r>
          </a:p>
          <a:p>
            <a:pPr lvl="2"/>
            <a:r>
              <a:rPr lang="en-US" dirty="0">
                <a:ea typeface="+mn-lt"/>
                <a:cs typeface="+mn-lt"/>
              </a:rPr>
              <a:t>Ex. speed (a number), </a:t>
            </a:r>
            <a:r>
              <a:rPr lang="en-US" dirty="0" err="1">
                <a:ea typeface="+mn-lt"/>
                <a:cs typeface="+mn-lt"/>
              </a:rPr>
              <a:t>rb</a:t>
            </a:r>
            <a:r>
              <a:rPr lang="en-US" dirty="0">
                <a:ea typeface="+mn-lt"/>
                <a:cs typeface="+mn-lt"/>
              </a:rPr>
              <a:t> (a </a:t>
            </a:r>
            <a:r>
              <a:rPr lang="en-US" dirty="0" err="1">
                <a:ea typeface="+mn-lt"/>
                <a:cs typeface="+mn-lt"/>
              </a:rPr>
              <a:t>Rigidbody</a:t>
            </a:r>
            <a:r>
              <a:rPr lang="en-US" dirty="0">
                <a:ea typeface="+mn-lt"/>
                <a:cs typeface="+mn-lt"/>
              </a:rPr>
              <a:t> object), </a:t>
            </a:r>
            <a:r>
              <a:rPr lang="en-US" dirty="0" err="1">
                <a:ea typeface="+mn-lt"/>
                <a:cs typeface="+mn-lt"/>
              </a:rPr>
              <a:t>moveHorizontal</a:t>
            </a:r>
            <a:r>
              <a:rPr lang="en-US" dirty="0">
                <a:ea typeface="+mn-lt"/>
                <a:cs typeface="+mn-lt"/>
              </a:rPr>
              <a:t> (a number), </a:t>
            </a:r>
            <a:r>
              <a:rPr lang="en-US" dirty="0" err="1">
                <a:ea typeface="+mn-lt"/>
                <a:cs typeface="+mn-lt"/>
              </a:rPr>
              <a:t>moveVertical</a:t>
            </a:r>
            <a:r>
              <a:rPr lang="en-US" dirty="0">
                <a:ea typeface="+mn-lt"/>
                <a:cs typeface="+mn-lt"/>
              </a:rPr>
              <a:t> (a number), movement (a vector)</a:t>
            </a:r>
          </a:p>
          <a:p>
            <a:pPr lvl="1"/>
            <a:r>
              <a:rPr lang="en-US" i="1" u="sng" dirty="0">
                <a:ea typeface="+mn-lt"/>
                <a:cs typeface="+mn-lt"/>
              </a:rPr>
              <a:t>Methods</a:t>
            </a:r>
            <a:r>
              <a:rPr lang="en-US" dirty="0">
                <a:ea typeface="+mn-lt"/>
                <a:cs typeface="+mn-lt"/>
              </a:rPr>
              <a:t> are actions; we create a series of steps that we want to happen each time the method is "called"</a:t>
            </a:r>
          </a:p>
          <a:p>
            <a:pPr lvl="2"/>
            <a:r>
              <a:rPr lang="en-US" dirty="0">
                <a:ea typeface="+mn-lt"/>
                <a:cs typeface="+mn-lt"/>
              </a:rPr>
              <a:t>Ex. Start(), </a:t>
            </a:r>
            <a:r>
              <a:rPr lang="en-US" dirty="0" err="1">
                <a:ea typeface="+mn-lt"/>
                <a:cs typeface="+mn-lt"/>
              </a:rPr>
              <a:t>FixedUpdate</a:t>
            </a:r>
            <a:r>
              <a:rPr lang="en-US" dirty="0">
                <a:ea typeface="+mn-lt"/>
                <a:cs typeface="+mn-lt"/>
              </a:rPr>
              <a:t>(), </a:t>
            </a:r>
            <a:r>
              <a:rPr lang="en-US" dirty="0" err="1">
                <a:ea typeface="+mn-lt"/>
                <a:cs typeface="+mn-lt"/>
              </a:rPr>
              <a:t>Rigidbody.AddForce</a:t>
            </a:r>
            <a:r>
              <a:rPr lang="en-US" dirty="0">
                <a:ea typeface="+mn-lt"/>
                <a:cs typeface="+mn-lt"/>
              </a:rPr>
              <a:t>()</a:t>
            </a:r>
          </a:p>
          <a:p>
            <a:endParaRPr lang="en-US" dirty="0">
              <a:cs typeface="Calibri"/>
            </a:endParaRPr>
          </a:p>
        </p:txBody>
      </p:sp>
    </p:spTree>
    <p:extLst>
      <p:ext uri="{BB962C8B-B14F-4D97-AF65-F5344CB8AC3E}">
        <p14:creationId xmlns:p14="http://schemas.microsoft.com/office/powerpoint/2010/main" val="270224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EED8D1-6F9B-4069-858B-B777333BC287}"/>
              </a:ext>
            </a:extLst>
          </p:cNvPr>
          <p:cNvSpPr>
            <a:spLocks noGrp="1"/>
          </p:cNvSpPr>
          <p:nvPr>
            <p:ph type="title"/>
          </p:nvPr>
        </p:nvSpPr>
        <p:spPr>
          <a:xfrm>
            <a:off x="838200" y="365125"/>
            <a:ext cx="10515600" cy="1325563"/>
          </a:xfrm>
        </p:spPr>
        <p:txBody>
          <a:bodyPr>
            <a:normAutofit/>
          </a:bodyPr>
          <a:lstStyle/>
          <a:p>
            <a:r>
              <a:rPr lang="en-US" dirty="0">
                <a:ea typeface="+mj-lt"/>
                <a:cs typeface="+mj-lt"/>
              </a:rPr>
              <a:t>4. Add Player movement continued (scripting)</a:t>
            </a:r>
            <a:endParaRPr lang="en-US" dirty="0"/>
          </a:p>
        </p:txBody>
      </p:sp>
      <p:sp>
        <p:nvSpPr>
          <p:cNvPr id="3" name="Content Placeholder 2">
            <a:extLst>
              <a:ext uri="{FF2B5EF4-FFF2-40B4-BE49-F238E27FC236}">
                <a16:creationId xmlns:a16="http://schemas.microsoft.com/office/drawing/2014/main" xmlns="" id="{E71B9158-0DCF-48B1-8962-B122FE47AD1B}"/>
              </a:ext>
            </a:extLst>
          </p:cNvPr>
          <p:cNvSpPr>
            <a:spLocks noGrp="1"/>
          </p:cNvSpPr>
          <p:nvPr>
            <p:ph idx="1"/>
          </p:nvPr>
        </p:nvSpPr>
        <p:spPr>
          <a:xfrm>
            <a:off x="838200" y="1825625"/>
            <a:ext cx="3797807" cy="4351338"/>
          </a:xfrm>
        </p:spPr>
        <p:txBody>
          <a:bodyPr vert="horz" lIns="91440" tIns="45720" rIns="91440" bIns="45720" rtlCol="0" anchor="t">
            <a:normAutofit fontScale="92500" lnSpcReduction="10000"/>
          </a:bodyPr>
          <a:lstStyle/>
          <a:p>
            <a:pPr marL="0" indent="0">
              <a:buNone/>
            </a:pPr>
            <a:r>
              <a:rPr lang="en-US" sz="2000" dirty="0">
                <a:cs typeface="Calibri"/>
              </a:rPr>
              <a:t>Replace with this --&gt;</a:t>
            </a:r>
            <a:endParaRPr lang="en-US" dirty="0"/>
          </a:p>
          <a:p>
            <a:pPr marL="0" indent="0">
              <a:buNone/>
            </a:pPr>
            <a:r>
              <a:rPr lang="en-US" sz="2000" dirty="0">
                <a:cs typeface="Calibri"/>
              </a:rPr>
              <a:t>Notes on coding:</a:t>
            </a:r>
          </a:p>
          <a:p>
            <a:r>
              <a:rPr lang="en-US" sz="2000" i="1" u="sng" dirty="0">
                <a:cs typeface="Calibri"/>
              </a:rPr>
              <a:t>Variables</a:t>
            </a:r>
            <a:r>
              <a:rPr lang="en-US" sz="2000" i="1" dirty="0">
                <a:cs typeface="Calibri"/>
              </a:rPr>
              <a:t> </a:t>
            </a:r>
            <a:r>
              <a:rPr lang="en-US" sz="2000" dirty="0">
                <a:cs typeface="Calibri"/>
              </a:rPr>
              <a:t>are used to represent and store numbers, words, or objects that we want to access throughout our script.</a:t>
            </a:r>
          </a:p>
          <a:p>
            <a:pPr marL="457200" lvl="1" indent="0">
              <a:buNone/>
            </a:pPr>
            <a:r>
              <a:rPr lang="en-US" sz="1600" dirty="0">
                <a:cs typeface="Calibri"/>
              </a:rPr>
              <a:t>Ex. speed (a number), </a:t>
            </a:r>
            <a:r>
              <a:rPr lang="en-US" sz="1600" dirty="0" err="1">
                <a:cs typeface="Calibri"/>
              </a:rPr>
              <a:t>rb</a:t>
            </a:r>
            <a:r>
              <a:rPr lang="en-US" sz="1600" dirty="0">
                <a:cs typeface="Calibri"/>
              </a:rPr>
              <a:t> (a </a:t>
            </a:r>
            <a:r>
              <a:rPr lang="en-US" sz="1600" dirty="0" err="1">
                <a:cs typeface="Calibri"/>
              </a:rPr>
              <a:t>Rigidbody</a:t>
            </a:r>
            <a:r>
              <a:rPr lang="en-US" sz="1600" dirty="0">
                <a:cs typeface="Calibri"/>
              </a:rPr>
              <a:t> object), </a:t>
            </a:r>
            <a:r>
              <a:rPr lang="en-US" sz="1600" dirty="0" err="1">
                <a:cs typeface="Calibri"/>
              </a:rPr>
              <a:t>moveHorizontal</a:t>
            </a:r>
            <a:r>
              <a:rPr lang="en-US" sz="1600" dirty="0">
                <a:cs typeface="Calibri"/>
              </a:rPr>
              <a:t> (a number), </a:t>
            </a:r>
            <a:r>
              <a:rPr lang="en-US" sz="1600" dirty="0" err="1">
                <a:cs typeface="Calibri"/>
              </a:rPr>
              <a:t>moveVertical</a:t>
            </a:r>
            <a:r>
              <a:rPr lang="en-US" sz="1600" dirty="0">
                <a:cs typeface="Calibri"/>
              </a:rPr>
              <a:t> (a number), movement (a vector)</a:t>
            </a:r>
          </a:p>
          <a:p>
            <a:r>
              <a:rPr lang="en-US" sz="2000" i="1" u="sng" dirty="0">
                <a:cs typeface="Calibri"/>
              </a:rPr>
              <a:t>Methods</a:t>
            </a:r>
            <a:r>
              <a:rPr lang="en-US" sz="2000" dirty="0">
                <a:cs typeface="Calibri"/>
              </a:rPr>
              <a:t> are actions; we create a series of steps that we want to happen each time the method is "called"</a:t>
            </a:r>
          </a:p>
          <a:p>
            <a:pPr lvl="1"/>
            <a:r>
              <a:rPr lang="en-US" sz="1600" dirty="0">
                <a:cs typeface="Calibri"/>
              </a:rPr>
              <a:t>Ex. Start(), </a:t>
            </a:r>
            <a:r>
              <a:rPr lang="en-US" sz="1600" dirty="0" err="1">
                <a:cs typeface="Calibri"/>
              </a:rPr>
              <a:t>FixedUpdate</a:t>
            </a:r>
            <a:r>
              <a:rPr lang="en-US" sz="1600" dirty="0">
                <a:cs typeface="Calibri"/>
              </a:rPr>
              <a:t>(), </a:t>
            </a:r>
            <a:r>
              <a:rPr lang="en-US" sz="1600" dirty="0" err="1">
                <a:cs typeface="Calibri"/>
              </a:rPr>
              <a:t>Rigidbody.AddForce</a:t>
            </a:r>
            <a:r>
              <a:rPr lang="en-US" sz="1600" dirty="0">
                <a:cs typeface="Calibri"/>
              </a:rPr>
              <a:t>()</a:t>
            </a:r>
          </a:p>
        </p:txBody>
      </p:sp>
      <p:pic>
        <p:nvPicPr>
          <p:cNvPr id="4" name="Picture 4" descr="A screenshot of a social media post&#10;&#10;Description generated with very high confidence">
            <a:extLst>
              <a:ext uri="{FF2B5EF4-FFF2-40B4-BE49-F238E27FC236}">
                <a16:creationId xmlns:a16="http://schemas.microsoft.com/office/drawing/2014/main" xmlns="" id="{45B128B0-7E50-4914-926D-8DDC41E02457}"/>
              </a:ext>
            </a:extLst>
          </p:cNvPr>
          <p:cNvPicPr>
            <a:picLocks noChangeAspect="1"/>
          </p:cNvPicPr>
          <p:nvPr/>
        </p:nvPicPr>
        <p:blipFill rotWithShape="1">
          <a:blip r:embed="rId3"/>
          <a:srcRect r="1" b="2075"/>
          <a:stretch/>
        </p:blipFill>
        <p:spPr>
          <a:xfrm>
            <a:off x="4617433" y="1544848"/>
            <a:ext cx="6736367" cy="4632114"/>
          </a:xfrm>
          <a:prstGeom prst="rect">
            <a:avLst/>
          </a:prstGeom>
        </p:spPr>
      </p:pic>
    </p:spTree>
    <p:extLst>
      <p:ext uri="{BB962C8B-B14F-4D97-AF65-F5344CB8AC3E}">
        <p14:creationId xmlns:p14="http://schemas.microsoft.com/office/powerpoint/2010/main" val="4211255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67A3691F-A5CB-4D9F-B752-7A9B6164D2AE}"/>
              </a:ext>
            </a:extLst>
          </p:cNvPr>
          <p:cNvPicPr>
            <a:picLocks noChangeAspect="1"/>
          </p:cNvPicPr>
          <p:nvPr/>
        </p:nvPicPr>
        <p:blipFill>
          <a:blip r:embed="rId3"/>
          <a:stretch>
            <a:fillRect/>
          </a:stretch>
        </p:blipFill>
        <p:spPr>
          <a:xfrm>
            <a:off x="1902577" y="-2742"/>
            <a:ext cx="8390495" cy="6864127"/>
          </a:xfrm>
          <a:prstGeom prst="rect">
            <a:avLst/>
          </a:prstGeom>
        </p:spPr>
      </p:pic>
    </p:spTree>
    <p:extLst>
      <p:ext uri="{BB962C8B-B14F-4D97-AF65-F5344CB8AC3E}">
        <p14:creationId xmlns:p14="http://schemas.microsoft.com/office/powerpoint/2010/main" val="1823993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11" descr="A screenshot of a social media post&#10;&#10;Description generated with very high confidence">
            <a:extLst>
              <a:ext uri="{FF2B5EF4-FFF2-40B4-BE49-F238E27FC236}">
                <a16:creationId xmlns:a16="http://schemas.microsoft.com/office/drawing/2014/main" xmlns="" id="{52E96313-EC5A-488A-A894-AA5C535F9342}"/>
              </a:ext>
            </a:extLst>
          </p:cNvPr>
          <p:cNvPicPr>
            <a:picLocks noChangeAspect="1"/>
          </p:cNvPicPr>
          <p:nvPr/>
        </p:nvPicPr>
        <p:blipFill>
          <a:blip r:embed="rId3"/>
          <a:stretch>
            <a:fillRect/>
          </a:stretch>
        </p:blipFill>
        <p:spPr>
          <a:xfrm>
            <a:off x="2351315" y="-4403"/>
            <a:ext cx="7075713" cy="6910348"/>
          </a:xfrm>
          <a:prstGeom prst="rect">
            <a:avLst/>
          </a:prstGeom>
        </p:spPr>
      </p:pic>
    </p:spTree>
    <p:extLst>
      <p:ext uri="{BB962C8B-B14F-4D97-AF65-F5344CB8AC3E}">
        <p14:creationId xmlns:p14="http://schemas.microsoft.com/office/powerpoint/2010/main" val="1771566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52B3C630-CB8D-4233-BE3B-60F637F61DDC}"/>
              </a:ext>
            </a:extLst>
          </p:cNvPr>
          <p:cNvPicPr>
            <a:picLocks noChangeAspect="1"/>
          </p:cNvPicPr>
          <p:nvPr/>
        </p:nvPicPr>
        <p:blipFill>
          <a:blip r:embed="rId3"/>
          <a:stretch>
            <a:fillRect/>
          </a:stretch>
        </p:blipFill>
        <p:spPr>
          <a:xfrm>
            <a:off x="905760" y="40690"/>
            <a:ext cx="10300868" cy="6719753"/>
          </a:xfrm>
          <a:prstGeom prst="rect">
            <a:avLst/>
          </a:prstGeom>
        </p:spPr>
      </p:pic>
    </p:spTree>
    <p:extLst>
      <p:ext uri="{BB962C8B-B14F-4D97-AF65-F5344CB8AC3E}">
        <p14:creationId xmlns:p14="http://schemas.microsoft.com/office/powerpoint/2010/main" val="379514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BC561-172F-4E5F-8F69-CA9CD9A901AE}"/>
              </a:ext>
            </a:extLst>
          </p:cNvPr>
          <p:cNvSpPr>
            <a:spLocks noGrp="1"/>
          </p:cNvSpPr>
          <p:nvPr>
            <p:ph type="title"/>
          </p:nvPr>
        </p:nvSpPr>
        <p:spPr/>
        <p:txBody>
          <a:bodyPr/>
          <a:lstStyle/>
          <a:p>
            <a:r>
              <a:rPr lang="en-US">
                <a:cs typeface="Calibri Light"/>
              </a:rPr>
              <a:t>4. Player movement- test script</a:t>
            </a:r>
            <a:endParaRPr lang="en-US"/>
          </a:p>
        </p:txBody>
      </p:sp>
      <p:sp>
        <p:nvSpPr>
          <p:cNvPr id="3" name="Content Placeholder 2">
            <a:extLst>
              <a:ext uri="{FF2B5EF4-FFF2-40B4-BE49-F238E27FC236}">
                <a16:creationId xmlns:a16="http://schemas.microsoft.com/office/drawing/2014/main" xmlns="" id="{FE2DCEA3-2DC5-4069-BD7C-32DABA532C75}"/>
              </a:ext>
            </a:extLst>
          </p:cNvPr>
          <p:cNvSpPr>
            <a:spLocks noGrp="1"/>
          </p:cNvSpPr>
          <p:nvPr>
            <p:ph idx="1"/>
          </p:nvPr>
        </p:nvSpPr>
        <p:spPr/>
        <p:txBody>
          <a:bodyPr vert="horz" lIns="91440" tIns="45720" rIns="91440" bIns="45720" rtlCol="0" anchor="t">
            <a:normAutofit/>
          </a:bodyPr>
          <a:lstStyle/>
          <a:p>
            <a:r>
              <a:rPr lang="en-US">
                <a:cs typeface="Calibri"/>
              </a:rPr>
              <a:t>Now that you have added this script, a "Speed" variable should be available. Test it out by increasing the speed.</a:t>
            </a:r>
          </a:p>
          <a:p>
            <a:pPr lvl="1"/>
            <a:r>
              <a:rPr lang="en-US">
                <a:solidFill>
                  <a:schemeClr val="bg2">
                    <a:lumMod val="50000"/>
                  </a:schemeClr>
                </a:solidFill>
                <a:ea typeface="+mn-lt"/>
                <a:cs typeface="+mn-lt"/>
              </a:rPr>
              <a:t>Inspector window – </a:t>
            </a:r>
            <a:r>
              <a:rPr lang="en-US">
                <a:ea typeface="+mn-lt"/>
                <a:cs typeface="+mn-lt"/>
              </a:rPr>
              <a:t>Player &gt; Player Controller Script component &gt; Speed = 10</a:t>
            </a:r>
          </a:p>
          <a:p>
            <a:r>
              <a:rPr lang="en-US">
                <a:ea typeface="+mn-lt"/>
                <a:cs typeface="+mn-lt"/>
              </a:rPr>
              <a:t>Play the game!</a:t>
            </a:r>
            <a:endParaRPr lang="en-US" dirty="0">
              <a:ea typeface="+mn-lt"/>
              <a:cs typeface="+mn-lt"/>
            </a:endParaRPr>
          </a:p>
          <a:p>
            <a:pPr lvl="1"/>
            <a:r>
              <a:rPr lang="en-US">
                <a:ea typeface="+mn-lt"/>
                <a:cs typeface="+mn-lt"/>
              </a:rPr>
              <a:t>Press Play button above </a:t>
            </a:r>
            <a:r>
              <a:rPr lang="en-US">
                <a:solidFill>
                  <a:schemeClr val="bg2">
                    <a:lumMod val="50000"/>
                  </a:schemeClr>
                </a:solidFill>
                <a:ea typeface="+mn-lt"/>
                <a:cs typeface="+mn-lt"/>
              </a:rPr>
              <a:t>Scene view</a:t>
            </a:r>
            <a:endParaRPr lang="en-US" dirty="0">
              <a:solidFill>
                <a:schemeClr val="bg2">
                  <a:lumMod val="50000"/>
                </a:schemeClr>
              </a:solidFill>
              <a:ea typeface="+mn-lt"/>
              <a:cs typeface="+mn-lt"/>
            </a:endParaRPr>
          </a:p>
          <a:p>
            <a:pPr lvl="1"/>
            <a:r>
              <a:rPr lang="en-US">
                <a:ea typeface="+mn-lt"/>
                <a:cs typeface="+mn-lt"/>
              </a:rPr>
              <a:t>Use arrow keys to control your Player object</a:t>
            </a:r>
          </a:p>
          <a:p>
            <a:r>
              <a:rPr lang="en-US">
                <a:ea typeface="+mn-lt"/>
                <a:cs typeface="+mn-lt"/>
              </a:rPr>
              <a:t>Exit the game!</a:t>
            </a:r>
            <a:endParaRPr lang="en-US" dirty="0">
              <a:ea typeface="+mn-lt"/>
              <a:cs typeface="+mn-lt"/>
            </a:endParaRPr>
          </a:p>
          <a:p>
            <a:pPr lvl="1"/>
            <a:r>
              <a:rPr lang="en-US">
                <a:ea typeface="+mn-lt"/>
                <a:cs typeface="+mn-lt"/>
              </a:rPr>
              <a:t>Press the play button again to switch from play mode back to editor mode </a:t>
            </a:r>
            <a:r>
              <a:rPr lang="en-US" i="1">
                <a:ea typeface="+mn-lt"/>
                <a:cs typeface="+mn-lt"/>
              </a:rPr>
              <a:t>(otherwise your changes will not be saved)</a:t>
            </a:r>
            <a:endParaRPr lang="en-US" i="1" dirty="0">
              <a:ea typeface="+mn-lt"/>
              <a:cs typeface="+mn-lt"/>
            </a:endParaRPr>
          </a:p>
        </p:txBody>
      </p:sp>
    </p:spTree>
    <p:extLst>
      <p:ext uri="{BB962C8B-B14F-4D97-AF65-F5344CB8AC3E}">
        <p14:creationId xmlns:p14="http://schemas.microsoft.com/office/powerpoint/2010/main" val="1768575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FF52C-CF23-4263-93A5-1B311291809B}"/>
              </a:ext>
            </a:extLst>
          </p:cNvPr>
          <p:cNvSpPr>
            <a:spLocks noGrp="1"/>
          </p:cNvSpPr>
          <p:nvPr>
            <p:ph type="title"/>
          </p:nvPr>
        </p:nvSpPr>
        <p:spPr/>
        <p:txBody>
          <a:bodyPr/>
          <a:lstStyle/>
          <a:p>
            <a:r>
              <a:rPr lang="en-US" dirty="0">
                <a:cs typeface="Calibri Light"/>
              </a:rPr>
              <a:t>5. Attach Camera to Player</a:t>
            </a:r>
            <a:endParaRPr lang="en-US" dirty="0"/>
          </a:p>
        </p:txBody>
      </p:sp>
      <p:sp>
        <p:nvSpPr>
          <p:cNvPr id="3" name="Content Placeholder 2">
            <a:extLst>
              <a:ext uri="{FF2B5EF4-FFF2-40B4-BE49-F238E27FC236}">
                <a16:creationId xmlns:a16="http://schemas.microsoft.com/office/drawing/2014/main" xmlns="" id="{90E5D711-00EE-41B6-A41A-5661CC8172FF}"/>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Move &amp; rotate the camera</a:t>
            </a:r>
          </a:p>
          <a:p>
            <a:pPr lvl="1"/>
            <a:r>
              <a:rPr lang="en-US" dirty="0">
                <a:solidFill>
                  <a:schemeClr val="bg2">
                    <a:lumMod val="50000"/>
                  </a:schemeClr>
                </a:solidFill>
                <a:ea typeface="+mn-lt"/>
                <a:cs typeface="+mn-lt"/>
              </a:rPr>
              <a:t>Hierarchy window – </a:t>
            </a:r>
            <a:r>
              <a:rPr lang="en-US" dirty="0">
                <a:ea typeface="+mn-lt"/>
                <a:cs typeface="+mn-lt"/>
              </a:rPr>
              <a:t>Select Main Camera</a:t>
            </a:r>
          </a:p>
          <a:p>
            <a:pPr lvl="1"/>
            <a:r>
              <a:rPr lang="en-US" dirty="0">
                <a:solidFill>
                  <a:schemeClr val="bg2">
                    <a:lumMod val="50000"/>
                  </a:schemeClr>
                </a:solidFill>
                <a:cs typeface="Calibri"/>
              </a:rPr>
              <a:t>Inspector window – </a:t>
            </a:r>
            <a:r>
              <a:rPr lang="en-US" dirty="0">
                <a:cs typeface="Calibri"/>
              </a:rPr>
              <a:t>Transform &gt; Position &gt; x= 0 y=10 z=-10</a:t>
            </a:r>
          </a:p>
          <a:p>
            <a:pPr lvl="1"/>
            <a:r>
              <a:rPr lang="en-US" dirty="0">
                <a:solidFill>
                  <a:schemeClr val="bg2">
                    <a:lumMod val="50000"/>
                  </a:schemeClr>
                </a:solidFill>
                <a:ea typeface="+mn-lt"/>
                <a:cs typeface="+mn-lt"/>
              </a:rPr>
              <a:t>Inspector window – </a:t>
            </a:r>
            <a:r>
              <a:rPr lang="en-US" dirty="0">
                <a:ea typeface="+mn-lt"/>
                <a:cs typeface="+mn-lt"/>
              </a:rPr>
              <a:t>Transform &gt; Rotation &gt; x=45 y=10 z=0</a:t>
            </a:r>
          </a:p>
          <a:p>
            <a:r>
              <a:rPr lang="en-US" dirty="0">
                <a:cs typeface="Calibri"/>
              </a:rPr>
              <a:t>Add script</a:t>
            </a:r>
          </a:p>
          <a:p>
            <a:pPr lvl="1"/>
            <a:r>
              <a:rPr lang="en-US" dirty="0">
                <a:solidFill>
                  <a:schemeClr val="bg2">
                    <a:lumMod val="50000"/>
                  </a:schemeClr>
                </a:solidFill>
                <a:ea typeface="+mn-lt"/>
                <a:cs typeface="+mn-lt"/>
              </a:rPr>
              <a:t>Inspector window – </a:t>
            </a:r>
            <a:r>
              <a:rPr lang="en-US" dirty="0">
                <a:ea typeface="+mn-lt"/>
                <a:cs typeface="+mn-lt"/>
              </a:rPr>
              <a:t>Add Component &gt; New script &gt; name it "</a:t>
            </a:r>
            <a:r>
              <a:rPr lang="en-US" dirty="0" err="1">
                <a:ea typeface="+mn-lt"/>
                <a:cs typeface="+mn-lt"/>
              </a:rPr>
              <a:t>CameraController</a:t>
            </a:r>
            <a:r>
              <a:rPr lang="en-US" dirty="0">
                <a:ea typeface="+mn-lt"/>
                <a:cs typeface="+mn-lt"/>
              </a:rPr>
              <a:t>"</a:t>
            </a:r>
          </a:p>
          <a:p>
            <a:pPr lvl="1"/>
            <a:r>
              <a:rPr lang="en-US" dirty="0">
                <a:solidFill>
                  <a:schemeClr val="bg2">
                    <a:lumMod val="50000"/>
                  </a:schemeClr>
                </a:solidFill>
                <a:ea typeface="+mn-lt"/>
                <a:cs typeface="+mn-lt"/>
              </a:rPr>
              <a:t>Project window – </a:t>
            </a:r>
            <a:r>
              <a:rPr lang="en-US" dirty="0">
                <a:ea typeface="+mn-lt"/>
                <a:cs typeface="+mn-lt"/>
              </a:rPr>
              <a:t>Assets &gt; click and drag "</a:t>
            </a:r>
            <a:r>
              <a:rPr lang="en-US" dirty="0" err="1">
                <a:ea typeface="+mn-lt"/>
                <a:cs typeface="+mn-lt"/>
              </a:rPr>
              <a:t>CameraController</a:t>
            </a:r>
            <a:r>
              <a:rPr lang="en-US" dirty="0">
                <a:ea typeface="+mn-lt"/>
                <a:cs typeface="+mn-lt"/>
              </a:rPr>
              <a:t>" into Scripts folder</a:t>
            </a:r>
          </a:p>
          <a:p>
            <a:pPr lvl="1"/>
            <a:r>
              <a:rPr lang="en-US" dirty="0">
                <a:ea typeface="+mn-lt"/>
                <a:cs typeface="+mn-lt"/>
              </a:rPr>
              <a:t>Double click to open and paste </a:t>
            </a:r>
            <a:r>
              <a:rPr lang="en-US" dirty="0">
                <a:ea typeface="+mn-lt"/>
                <a:cs typeface="+mn-lt"/>
                <a:hlinkClick r:id="rId3"/>
              </a:rPr>
              <a:t>CameraController</a:t>
            </a:r>
            <a:r>
              <a:rPr lang="en-US" dirty="0">
                <a:ea typeface="+mn-lt"/>
                <a:cs typeface="+mn-lt"/>
              </a:rPr>
              <a:t> code from </a:t>
            </a:r>
            <a:r>
              <a:rPr lang="en-US" dirty="0" err="1">
                <a:ea typeface="+mn-lt"/>
                <a:cs typeface="+mn-lt"/>
              </a:rPr>
              <a:t>Github</a:t>
            </a:r>
          </a:p>
          <a:p>
            <a:r>
              <a:rPr lang="en-US" dirty="0">
                <a:ea typeface="+mn-lt"/>
                <a:cs typeface="+mn-lt"/>
              </a:rPr>
              <a:t>Attach Player to script</a:t>
            </a:r>
          </a:p>
          <a:p>
            <a:pPr lvl="1"/>
            <a:r>
              <a:rPr lang="en-US" dirty="0">
                <a:solidFill>
                  <a:schemeClr val="bg2">
                    <a:lumMod val="50000"/>
                  </a:schemeClr>
                </a:solidFill>
                <a:ea typeface="+mn-lt"/>
                <a:cs typeface="+mn-lt"/>
              </a:rPr>
              <a:t>Hierarchy window – </a:t>
            </a:r>
            <a:r>
              <a:rPr lang="en-US" dirty="0">
                <a:ea typeface="+mn-lt"/>
                <a:cs typeface="+mn-lt"/>
              </a:rPr>
              <a:t>Select Main Camera, note Camera Controller script in </a:t>
            </a:r>
            <a:r>
              <a:rPr lang="en-US" dirty="0">
                <a:solidFill>
                  <a:schemeClr val="bg2">
                    <a:lumMod val="50000"/>
                  </a:schemeClr>
                </a:solidFill>
                <a:ea typeface="+mn-lt"/>
                <a:cs typeface="+mn-lt"/>
              </a:rPr>
              <a:t>Inspector window</a:t>
            </a:r>
          </a:p>
          <a:p>
            <a:pPr lvl="1"/>
            <a:r>
              <a:rPr lang="en-US" dirty="0">
                <a:ea typeface="+mn-lt"/>
                <a:cs typeface="+mn-lt"/>
              </a:rPr>
              <a:t>Click and drag Player from </a:t>
            </a:r>
            <a:r>
              <a:rPr lang="en-US" dirty="0">
                <a:solidFill>
                  <a:schemeClr val="bg2">
                    <a:lumMod val="50000"/>
                  </a:schemeClr>
                </a:solidFill>
                <a:ea typeface="+mn-lt"/>
                <a:cs typeface="+mn-lt"/>
              </a:rPr>
              <a:t>Hierarchy window </a:t>
            </a:r>
            <a:r>
              <a:rPr lang="en-US" dirty="0">
                <a:ea typeface="+mn-lt"/>
                <a:cs typeface="+mn-lt"/>
              </a:rPr>
              <a:t>into player field in </a:t>
            </a:r>
            <a:r>
              <a:rPr lang="en-US" dirty="0">
                <a:solidFill>
                  <a:schemeClr val="bg2">
                    <a:lumMod val="50000"/>
                  </a:schemeClr>
                </a:solidFill>
                <a:ea typeface="+mn-lt"/>
                <a:cs typeface="+mn-lt"/>
              </a:rPr>
              <a:t>Inspector window</a:t>
            </a:r>
            <a:r>
              <a:rPr lang="en-US" dirty="0">
                <a:ea typeface="+mn-lt"/>
                <a:cs typeface="+mn-lt"/>
              </a:rPr>
              <a:t>&gt;Camera Controller script component</a:t>
            </a:r>
          </a:p>
        </p:txBody>
      </p:sp>
    </p:spTree>
    <p:extLst>
      <p:ext uri="{BB962C8B-B14F-4D97-AF65-F5344CB8AC3E}">
        <p14:creationId xmlns:p14="http://schemas.microsoft.com/office/powerpoint/2010/main" val="213449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084A7-63F0-451C-9706-CDB7853F2A76}"/>
              </a:ext>
            </a:extLst>
          </p:cNvPr>
          <p:cNvSpPr>
            <a:spLocks noGrp="1"/>
          </p:cNvSpPr>
          <p:nvPr>
            <p:ph type="title"/>
          </p:nvPr>
        </p:nvSpPr>
        <p:spPr/>
        <p:txBody>
          <a:bodyPr/>
          <a:lstStyle/>
          <a:p>
            <a:r>
              <a:rPr lang="en-US" dirty="0">
                <a:cs typeface="Calibri Light"/>
              </a:rPr>
              <a:t>5b. Set up play area (add walls)</a:t>
            </a:r>
            <a:endParaRPr lang="en-US" dirty="0"/>
          </a:p>
        </p:txBody>
      </p:sp>
      <p:sp>
        <p:nvSpPr>
          <p:cNvPr id="3" name="Content Placeholder 2">
            <a:extLst>
              <a:ext uri="{FF2B5EF4-FFF2-40B4-BE49-F238E27FC236}">
                <a16:creationId xmlns:a16="http://schemas.microsoft.com/office/drawing/2014/main" xmlns="" id="{9F4663EA-DB97-4B88-9350-1053FF8CFE5F}"/>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Create an "empty" object to hold/group 4 wall objects</a:t>
            </a:r>
          </a:p>
          <a:p>
            <a:pPr lvl="1"/>
            <a:r>
              <a:rPr lang="en-US" dirty="0">
                <a:solidFill>
                  <a:schemeClr val="bg2">
                    <a:lumMod val="50000"/>
                  </a:schemeClr>
                </a:solidFill>
                <a:cs typeface="Calibri"/>
              </a:rPr>
              <a:t>Menu toolbar – </a:t>
            </a:r>
            <a:r>
              <a:rPr lang="en-US" dirty="0" err="1">
                <a:cs typeface="Calibri"/>
              </a:rPr>
              <a:t>GameObject</a:t>
            </a:r>
            <a:r>
              <a:rPr lang="en-US" dirty="0">
                <a:cs typeface="Calibri"/>
              </a:rPr>
              <a:t> &gt; Create Empty</a:t>
            </a:r>
          </a:p>
          <a:p>
            <a:pPr lvl="1"/>
            <a:r>
              <a:rPr lang="en-US" dirty="0">
                <a:solidFill>
                  <a:schemeClr val="bg2">
                    <a:lumMod val="50000"/>
                  </a:schemeClr>
                </a:solidFill>
                <a:cs typeface="Calibri"/>
              </a:rPr>
              <a:t>Hierarchy window – </a:t>
            </a:r>
            <a:r>
              <a:rPr lang="en-US" dirty="0">
                <a:cs typeface="Calibri"/>
              </a:rPr>
              <a:t> right-click Empty, rename "Walls"</a:t>
            </a:r>
          </a:p>
          <a:p>
            <a:r>
              <a:rPr lang="en-US" dirty="0">
                <a:cs typeface="Calibri"/>
              </a:rPr>
              <a:t>Reset transform stats for "Walls" (centers object on plane)</a:t>
            </a:r>
          </a:p>
          <a:p>
            <a:pPr lvl="1"/>
            <a:r>
              <a:rPr lang="en-US" dirty="0">
                <a:solidFill>
                  <a:schemeClr val="bg2">
                    <a:lumMod val="50000"/>
                  </a:schemeClr>
                </a:solidFill>
                <a:cs typeface="Calibri"/>
              </a:rPr>
              <a:t>Inspector window – </a:t>
            </a:r>
            <a:r>
              <a:rPr lang="en-US" dirty="0">
                <a:cs typeface="Calibri"/>
              </a:rPr>
              <a:t>gear icon &gt; reset</a:t>
            </a:r>
          </a:p>
          <a:p>
            <a:r>
              <a:rPr lang="en-US" dirty="0">
                <a:solidFill>
                  <a:srgbClr val="000000"/>
                </a:solidFill>
                <a:cs typeface="Calibri"/>
              </a:rPr>
              <a:t>Add a 3D Cube object to represent our west wall</a:t>
            </a:r>
          </a:p>
          <a:p>
            <a:pPr lvl="1"/>
            <a:r>
              <a:rPr lang="en-US" dirty="0">
                <a:solidFill>
                  <a:schemeClr val="bg2">
                    <a:lumMod val="50000"/>
                  </a:schemeClr>
                </a:solidFill>
                <a:cs typeface="Calibri"/>
              </a:rPr>
              <a:t>Menu toolbar – </a:t>
            </a:r>
            <a:r>
              <a:rPr lang="en-US" dirty="0" err="1">
                <a:cs typeface="Calibri"/>
              </a:rPr>
              <a:t>GameObject</a:t>
            </a:r>
            <a:r>
              <a:rPr lang="en-US" dirty="0">
                <a:cs typeface="Calibri"/>
              </a:rPr>
              <a:t> &gt; 3D Object &gt; Cube</a:t>
            </a:r>
          </a:p>
          <a:p>
            <a:pPr lvl="1"/>
            <a:r>
              <a:rPr lang="en-US" dirty="0">
                <a:solidFill>
                  <a:schemeClr val="bg2">
                    <a:lumMod val="50000"/>
                  </a:schemeClr>
                </a:solidFill>
                <a:cs typeface="Calibri"/>
              </a:rPr>
              <a:t>Hierarchy window – </a:t>
            </a:r>
            <a:r>
              <a:rPr lang="en-US" dirty="0">
                <a:cs typeface="Calibri"/>
              </a:rPr>
              <a:t>right-click Cube, rename "West Wall"</a:t>
            </a:r>
          </a:p>
          <a:p>
            <a:pPr lvl="1"/>
            <a:r>
              <a:rPr lang="en-US" dirty="0">
                <a:solidFill>
                  <a:schemeClr val="bg2">
                    <a:lumMod val="50000"/>
                  </a:schemeClr>
                </a:solidFill>
                <a:ea typeface="+mn-lt"/>
                <a:cs typeface="+mn-lt"/>
              </a:rPr>
              <a:t>Hierarchy window – </a:t>
            </a:r>
            <a:r>
              <a:rPr lang="en-US" dirty="0">
                <a:ea typeface="+mn-lt"/>
                <a:cs typeface="+mn-lt"/>
              </a:rPr>
              <a:t>click and drag West Wall into Walls object</a:t>
            </a:r>
          </a:p>
          <a:p>
            <a:r>
              <a:rPr lang="en-US" dirty="0">
                <a:solidFill>
                  <a:srgbClr val="000000"/>
                </a:solidFill>
                <a:cs typeface="Calibri"/>
              </a:rPr>
              <a:t>Transform position &amp; scale</a:t>
            </a:r>
          </a:p>
          <a:p>
            <a:pPr lvl="1"/>
            <a:r>
              <a:rPr lang="en-US" dirty="0">
                <a:solidFill>
                  <a:schemeClr val="bg2">
                    <a:lumMod val="50000"/>
                  </a:schemeClr>
                </a:solidFill>
                <a:ea typeface="+mn-lt"/>
                <a:cs typeface="+mn-lt"/>
              </a:rPr>
              <a:t>Inspector window – </a:t>
            </a:r>
            <a:r>
              <a:rPr lang="en-US" dirty="0">
                <a:ea typeface="+mn-lt"/>
                <a:cs typeface="+mn-lt"/>
              </a:rPr>
              <a:t>Position: (-10, 0, 0), Scale: (0.5, 2, 20.5)</a:t>
            </a:r>
            <a:endParaRPr lang="en-US" dirty="0">
              <a:solidFill>
                <a:srgbClr val="000000"/>
              </a:solidFill>
              <a:cs typeface="Calibri"/>
            </a:endParaRPr>
          </a:p>
        </p:txBody>
      </p:sp>
    </p:spTree>
    <p:extLst>
      <p:ext uri="{BB962C8B-B14F-4D97-AF65-F5344CB8AC3E}">
        <p14:creationId xmlns:p14="http://schemas.microsoft.com/office/powerpoint/2010/main" val="12783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7339C-5B8A-4BF1-89B0-217E5E08B6F7}"/>
              </a:ext>
            </a:extLst>
          </p:cNvPr>
          <p:cNvSpPr>
            <a:spLocks noGrp="1"/>
          </p:cNvSpPr>
          <p:nvPr>
            <p:ph type="title"/>
          </p:nvPr>
        </p:nvSpPr>
        <p:spPr/>
        <p:txBody>
          <a:bodyPr/>
          <a:lstStyle/>
          <a:p>
            <a:r>
              <a:rPr lang="en-US" dirty="0">
                <a:cs typeface="Calibri Light"/>
              </a:rPr>
              <a:t>5b. Add walls</a:t>
            </a:r>
            <a:endParaRPr lang="en-US" dirty="0"/>
          </a:p>
        </p:txBody>
      </p:sp>
      <p:sp>
        <p:nvSpPr>
          <p:cNvPr id="3" name="Content Placeholder 2">
            <a:extLst>
              <a:ext uri="{FF2B5EF4-FFF2-40B4-BE49-F238E27FC236}">
                <a16:creationId xmlns:a16="http://schemas.microsoft.com/office/drawing/2014/main" xmlns="" id="{AE0721BF-2A67-498D-9CFB-53D9D34BC5D9}"/>
              </a:ext>
            </a:extLst>
          </p:cNvPr>
          <p:cNvSpPr>
            <a:spLocks noGrp="1"/>
          </p:cNvSpPr>
          <p:nvPr>
            <p:ph idx="1"/>
          </p:nvPr>
        </p:nvSpPr>
        <p:spPr/>
        <p:txBody>
          <a:bodyPr vert="horz" lIns="91440" tIns="45720" rIns="91440" bIns="45720" rtlCol="0" anchor="t">
            <a:normAutofit/>
          </a:bodyPr>
          <a:lstStyle/>
          <a:p>
            <a:r>
              <a:rPr lang="en-US" dirty="0">
                <a:ea typeface="+mn-lt"/>
                <a:cs typeface="+mn-lt"/>
              </a:rPr>
              <a:t>Duplicate to create additional walls</a:t>
            </a:r>
          </a:p>
          <a:p>
            <a:pPr lvl="1"/>
            <a:r>
              <a:rPr lang="en-US" dirty="0">
                <a:solidFill>
                  <a:schemeClr val="bg2">
                    <a:lumMod val="50000"/>
                  </a:schemeClr>
                </a:solidFill>
                <a:cs typeface="Calibri"/>
              </a:rPr>
              <a:t>Hierarchy window – </a:t>
            </a:r>
            <a:r>
              <a:rPr lang="en-US" dirty="0">
                <a:cs typeface="Calibri"/>
              </a:rPr>
              <a:t>Select "West Wall"</a:t>
            </a:r>
            <a:endParaRPr lang="en-US" dirty="0">
              <a:ea typeface="+mn-lt"/>
              <a:cs typeface="+mn-lt"/>
            </a:endParaRPr>
          </a:p>
          <a:p>
            <a:pPr lvl="1"/>
            <a:r>
              <a:rPr lang="en-US" dirty="0">
                <a:solidFill>
                  <a:schemeClr val="bg2">
                    <a:lumMod val="50000"/>
                  </a:schemeClr>
                </a:solidFill>
                <a:cs typeface="Calibri"/>
              </a:rPr>
              <a:t>Menu toolbar– </a:t>
            </a:r>
            <a:r>
              <a:rPr lang="en-US" dirty="0">
                <a:cs typeface="Calibri"/>
              </a:rPr>
              <a:t>Edit &gt; Duplicate</a:t>
            </a:r>
            <a:endParaRPr lang="en-US" dirty="0">
              <a:ea typeface="+mn-lt"/>
              <a:cs typeface="+mn-lt"/>
            </a:endParaRPr>
          </a:p>
          <a:p>
            <a:pPr lvl="1"/>
            <a:r>
              <a:rPr lang="en-US" dirty="0">
                <a:ea typeface="+mn-lt"/>
                <a:cs typeface="+mn-lt"/>
              </a:rPr>
              <a:t>Rename &amp; Transform accordingly:</a:t>
            </a:r>
          </a:p>
          <a:p>
            <a:pPr lvl="2"/>
            <a:r>
              <a:rPr lang="en-US" dirty="0">
                <a:ea typeface="+mn-lt"/>
                <a:cs typeface="+mn-lt"/>
              </a:rPr>
              <a:t>"East Wall" Position: (10, 0, 0)</a:t>
            </a:r>
          </a:p>
          <a:p>
            <a:pPr lvl="2"/>
            <a:r>
              <a:rPr lang="en-US" dirty="0">
                <a:ea typeface="+mn-lt"/>
                <a:cs typeface="+mn-lt"/>
              </a:rPr>
              <a:t>"North Wall" Position: (0, 0, 10), Rotation: (0, 90, 0)</a:t>
            </a:r>
          </a:p>
          <a:p>
            <a:pPr lvl="2"/>
            <a:r>
              <a:rPr lang="en-US" dirty="0">
                <a:ea typeface="+mn-lt"/>
                <a:cs typeface="+mn-lt"/>
              </a:rPr>
              <a:t>"South Wall" Position: (0, 0, -10), Rotation: (0, 90, 0)</a:t>
            </a:r>
          </a:p>
          <a:p>
            <a:r>
              <a:rPr lang="en-US" dirty="0">
                <a:ea typeface="+mn-lt"/>
                <a:cs typeface="+mn-lt"/>
              </a:rPr>
              <a:t>Make sure all walls are grouped inside the Walls object</a:t>
            </a:r>
          </a:p>
        </p:txBody>
      </p:sp>
    </p:spTree>
    <p:extLst>
      <p:ext uri="{BB962C8B-B14F-4D97-AF65-F5344CB8AC3E}">
        <p14:creationId xmlns:p14="http://schemas.microsoft.com/office/powerpoint/2010/main" val="83172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E570-E6B9-4FEC-9897-AF867008F7A2}"/>
              </a:ext>
            </a:extLst>
          </p:cNvPr>
          <p:cNvSpPr>
            <a:spLocks noGrp="1"/>
          </p:cNvSpPr>
          <p:nvPr>
            <p:ph type="title"/>
          </p:nvPr>
        </p:nvSpPr>
        <p:spPr/>
        <p:txBody>
          <a:bodyPr/>
          <a:lstStyle/>
          <a:p>
            <a:r>
              <a:rPr lang="en-US" dirty="0">
                <a:cs typeface="Calibri Light"/>
              </a:rPr>
              <a:t>Overview</a:t>
            </a:r>
            <a:endParaRPr lang="en-US" dirty="0"/>
          </a:p>
        </p:txBody>
      </p:sp>
      <p:sp>
        <p:nvSpPr>
          <p:cNvPr id="3" name="Content Placeholder 2">
            <a:extLst>
              <a:ext uri="{FF2B5EF4-FFF2-40B4-BE49-F238E27FC236}">
                <a16:creationId xmlns:a16="http://schemas.microsoft.com/office/drawing/2014/main" xmlns="" id="{FDCE0B7E-5BF1-4BC7-B31F-6B40D91C39BD}"/>
              </a:ext>
            </a:extLst>
          </p:cNvPr>
          <p:cNvSpPr>
            <a:spLocks noGrp="1"/>
          </p:cNvSpPr>
          <p:nvPr>
            <p:ph idx="1"/>
          </p:nvPr>
        </p:nvSpPr>
        <p:spPr/>
        <p:txBody>
          <a:bodyPr vert="horz" lIns="91440" tIns="45720" rIns="91440" bIns="45720" rtlCol="0" anchor="t">
            <a:normAutofit/>
          </a:bodyPr>
          <a:lstStyle/>
          <a:p>
            <a:r>
              <a:rPr lang="en-US" dirty="0">
                <a:cs typeface="Calibri"/>
              </a:rPr>
              <a:t>Unity: a cross-platform game engine that individuals can use FOR FREE  to build 2D, 3D, AR and VR games (among other things...)</a:t>
            </a:r>
          </a:p>
          <a:p>
            <a:r>
              <a:rPr lang="en-US" dirty="0">
                <a:cs typeface="Calibri"/>
              </a:rPr>
              <a:t>Our goal: to create a simple game called Roll-a-Ball using the Unity interface and C# scripts.</a:t>
            </a:r>
          </a:p>
          <a:p>
            <a:r>
              <a:rPr lang="en-US" dirty="0">
                <a:cs typeface="Calibri"/>
              </a:rPr>
              <a:t>Roll-a-Ball: a game in which the player rolls a ball across a flat surface with the goal of collecting floating objects.</a:t>
            </a:r>
          </a:p>
        </p:txBody>
      </p:sp>
    </p:spTree>
    <p:extLst>
      <p:ext uri="{BB962C8B-B14F-4D97-AF65-F5344CB8AC3E}">
        <p14:creationId xmlns:p14="http://schemas.microsoft.com/office/powerpoint/2010/main" val="46575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5F396A-876A-48E1-BB72-2EDCD937349C}"/>
              </a:ext>
            </a:extLst>
          </p:cNvPr>
          <p:cNvSpPr>
            <a:spLocks noGrp="1"/>
          </p:cNvSpPr>
          <p:nvPr>
            <p:ph type="title"/>
          </p:nvPr>
        </p:nvSpPr>
        <p:spPr/>
        <p:txBody>
          <a:bodyPr/>
          <a:lstStyle/>
          <a:p>
            <a:r>
              <a:rPr lang="en-US" dirty="0">
                <a:cs typeface="Calibri Light"/>
              </a:rPr>
              <a:t>6. Add "Collectible" object</a:t>
            </a:r>
            <a:endParaRPr lang="en-US" dirty="0"/>
          </a:p>
        </p:txBody>
      </p:sp>
      <p:sp>
        <p:nvSpPr>
          <p:cNvPr id="3" name="Content Placeholder 2">
            <a:extLst>
              <a:ext uri="{FF2B5EF4-FFF2-40B4-BE49-F238E27FC236}">
                <a16:creationId xmlns:a16="http://schemas.microsoft.com/office/drawing/2014/main" xmlns="" id="{C619016E-74F9-45B6-B6BA-124D5BE2B265}"/>
              </a:ext>
            </a:extLst>
          </p:cNvPr>
          <p:cNvSpPr>
            <a:spLocks noGrp="1"/>
          </p:cNvSpPr>
          <p:nvPr>
            <p:ph idx="1"/>
          </p:nvPr>
        </p:nvSpPr>
        <p:spPr/>
        <p:txBody>
          <a:bodyPr vert="horz" lIns="91440" tIns="45720" rIns="91440" bIns="45720" rtlCol="0" anchor="t">
            <a:normAutofit fontScale="85000" lnSpcReduction="10000"/>
          </a:bodyPr>
          <a:lstStyle/>
          <a:p>
            <a:r>
              <a:rPr lang="en-US" dirty="0">
                <a:cs typeface="Calibri"/>
              </a:rPr>
              <a:t>Create a cube named "Pick Up"</a:t>
            </a:r>
          </a:p>
          <a:p>
            <a:pPr lvl="1"/>
            <a:r>
              <a:rPr lang="en-US" dirty="0">
                <a:solidFill>
                  <a:schemeClr val="bg2">
                    <a:lumMod val="50000"/>
                  </a:schemeClr>
                </a:solidFill>
                <a:ea typeface="+mn-lt"/>
                <a:cs typeface="+mn-lt"/>
              </a:rPr>
              <a:t>Menu toolbar – </a:t>
            </a:r>
            <a:r>
              <a:rPr lang="en-US" dirty="0" err="1">
                <a:ea typeface="+mn-lt"/>
                <a:cs typeface="+mn-lt"/>
              </a:rPr>
              <a:t>GameObject</a:t>
            </a:r>
            <a:r>
              <a:rPr lang="en-US" dirty="0">
                <a:ea typeface="+mn-lt"/>
                <a:cs typeface="+mn-lt"/>
              </a:rPr>
              <a:t> &gt; 3D Object &gt; Cube</a:t>
            </a:r>
          </a:p>
          <a:p>
            <a:pPr lvl="1"/>
            <a:r>
              <a:rPr lang="en-US" dirty="0">
                <a:solidFill>
                  <a:srgbClr val="000000"/>
                </a:solidFill>
                <a:ea typeface="+mn-lt"/>
                <a:cs typeface="+mn-lt"/>
              </a:rPr>
              <a:t>Reset transform stats: </a:t>
            </a:r>
            <a:r>
              <a:rPr lang="en-US" dirty="0">
                <a:solidFill>
                  <a:schemeClr val="bg2">
                    <a:lumMod val="50000"/>
                  </a:schemeClr>
                </a:solidFill>
                <a:ea typeface="+mn-lt"/>
                <a:cs typeface="+mn-lt"/>
              </a:rPr>
              <a:t>Inspector window</a:t>
            </a:r>
            <a:r>
              <a:rPr lang="en-US" dirty="0">
                <a:solidFill>
                  <a:schemeClr val="bg2">
                    <a:lumMod val="50000"/>
                  </a:schemeClr>
                </a:solidFill>
                <a:cs typeface="Calibri"/>
              </a:rPr>
              <a:t> – </a:t>
            </a:r>
            <a:r>
              <a:rPr lang="en-US" dirty="0">
                <a:cs typeface="Calibri"/>
              </a:rPr>
              <a:t>gear icon &gt; reset</a:t>
            </a:r>
          </a:p>
          <a:p>
            <a:r>
              <a:rPr lang="en-US" dirty="0">
                <a:cs typeface="Calibri"/>
              </a:rPr>
              <a:t>Temporarily hide Player object</a:t>
            </a:r>
          </a:p>
          <a:p>
            <a:pPr lvl="1"/>
            <a:r>
              <a:rPr lang="en-US" dirty="0">
                <a:solidFill>
                  <a:schemeClr val="bg2">
                    <a:lumMod val="50000"/>
                  </a:schemeClr>
                </a:solidFill>
                <a:cs typeface="Calibri"/>
              </a:rPr>
              <a:t>Hierarchy window – </a:t>
            </a:r>
            <a:r>
              <a:rPr lang="en-US" dirty="0">
                <a:cs typeface="Calibri"/>
              </a:rPr>
              <a:t>Select Player object</a:t>
            </a:r>
          </a:p>
          <a:p>
            <a:pPr lvl="1"/>
            <a:r>
              <a:rPr lang="en-US" dirty="0">
                <a:solidFill>
                  <a:schemeClr val="bg2">
                    <a:lumMod val="50000"/>
                  </a:schemeClr>
                </a:solidFill>
                <a:cs typeface="Calibri"/>
              </a:rPr>
              <a:t>Inspector window – </a:t>
            </a:r>
            <a:r>
              <a:rPr lang="en-US" dirty="0">
                <a:cs typeface="Calibri"/>
              </a:rPr>
              <a:t>uncheck "active" box at the top of the window</a:t>
            </a:r>
          </a:p>
          <a:p>
            <a:r>
              <a:rPr lang="en-US" dirty="0">
                <a:cs typeface="Calibri"/>
              </a:rPr>
              <a:t>Transform the Pick Up object's position, size, and rotation</a:t>
            </a:r>
          </a:p>
          <a:p>
            <a:pPr lvl="1"/>
            <a:r>
              <a:rPr lang="en-US" dirty="0">
                <a:solidFill>
                  <a:schemeClr val="bg2">
                    <a:lumMod val="50000"/>
                  </a:schemeClr>
                </a:solidFill>
                <a:cs typeface="Calibri"/>
              </a:rPr>
              <a:t>Inspector window – </a:t>
            </a:r>
            <a:r>
              <a:rPr lang="en-US" dirty="0">
                <a:cs typeface="Calibri"/>
              </a:rPr>
              <a:t>Transform &gt; Position: (0, 0.5, 0)  Scale: (0.5, 0.5, 0.5) Rotation: (45, 45, 45) </a:t>
            </a:r>
          </a:p>
          <a:p>
            <a:r>
              <a:rPr lang="en-US" dirty="0">
                <a:cs typeface="Calibri"/>
              </a:rPr>
              <a:t>Add rotation script</a:t>
            </a:r>
          </a:p>
          <a:p>
            <a:pPr lvl="1"/>
            <a:r>
              <a:rPr lang="en-US" dirty="0">
                <a:solidFill>
                  <a:schemeClr val="bg2">
                    <a:lumMod val="50000"/>
                  </a:schemeClr>
                </a:solidFill>
                <a:cs typeface="Calibri"/>
              </a:rPr>
              <a:t>Inspector window – </a:t>
            </a:r>
            <a:r>
              <a:rPr lang="en-US" dirty="0">
                <a:cs typeface="Calibri"/>
              </a:rPr>
              <a:t>Scroll to bottom, Add Component &gt; New script &gt; name it "Rotator"</a:t>
            </a:r>
          </a:p>
          <a:p>
            <a:pPr lvl="1"/>
            <a:r>
              <a:rPr lang="en-US" dirty="0">
                <a:solidFill>
                  <a:schemeClr val="bg2">
                    <a:lumMod val="50000"/>
                  </a:schemeClr>
                </a:solidFill>
                <a:cs typeface="Calibri"/>
              </a:rPr>
              <a:t>Project window – </a:t>
            </a:r>
            <a:r>
              <a:rPr lang="en-US" dirty="0">
                <a:cs typeface="Calibri"/>
              </a:rPr>
              <a:t>Drag Rotator script into Scripts folder, open script, paste Rotator script from </a:t>
            </a:r>
            <a:r>
              <a:rPr lang="en-US" dirty="0" err="1">
                <a:cs typeface="Calibri"/>
              </a:rPr>
              <a:t>Github</a:t>
            </a:r>
          </a:p>
        </p:txBody>
      </p:sp>
    </p:spTree>
    <p:extLst>
      <p:ext uri="{BB962C8B-B14F-4D97-AF65-F5344CB8AC3E}">
        <p14:creationId xmlns:p14="http://schemas.microsoft.com/office/powerpoint/2010/main" val="389224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7D858-9EB1-41D1-B70F-9433B3F98B3C}"/>
              </a:ext>
            </a:extLst>
          </p:cNvPr>
          <p:cNvSpPr>
            <a:spLocks noGrp="1"/>
          </p:cNvSpPr>
          <p:nvPr>
            <p:ph type="title"/>
          </p:nvPr>
        </p:nvSpPr>
        <p:spPr/>
        <p:txBody>
          <a:bodyPr/>
          <a:lstStyle/>
          <a:p>
            <a:r>
              <a:rPr lang="en-US" dirty="0">
                <a:cs typeface="Calibri Light"/>
              </a:rPr>
              <a:t>6. Add "Collectible" object - continued</a:t>
            </a:r>
            <a:endParaRPr lang="en-US" dirty="0"/>
          </a:p>
        </p:txBody>
      </p:sp>
      <p:sp>
        <p:nvSpPr>
          <p:cNvPr id="3" name="Content Placeholder 2">
            <a:extLst>
              <a:ext uri="{FF2B5EF4-FFF2-40B4-BE49-F238E27FC236}">
                <a16:creationId xmlns:a16="http://schemas.microsoft.com/office/drawing/2014/main" xmlns="" id="{D3A2226C-4703-4900-8A2D-2B1C712DBE23}"/>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Create a "Prefab" subfolder in the "Assets" folder</a:t>
            </a:r>
          </a:p>
          <a:p>
            <a:pPr lvl="1"/>
            <a:r>
              <a:rPr lang="en-US" dirty="0">
                <a:solidFill>
                  <a:schemeClr val="bg2">
                    <a:lumMod val="50000"/>
                  </a:schemeClr>
                </a:solidFill>
                <a:cs typeface="Calibri"/>
              </a:rPr>
              <a:t>Project window – </a:t>
            </a:r>
            <a:r>
              <a:rPr lang="en-US" dirty="0">
                <a:cs typeface="Calibri"/>
              </a:rPr>
              <a:t>Select Assets folder, click Create &gt; Folder, name it "Prefabs"</a:t>
            </a:r>
          </a:p>
          <a:p>
            <a:pPr lvl="1"/>
            <a:r>
              <a:rPr lang="en-US" dirty="0">
                <a:cs typeface="Calibri"/>
              </a:rPr>
              <a:t>Click and drag Pick Up object from the </a:t>
            </a:r>
            <a:r>
              <a:rPr lang="en-US" dirty="0">
                <a:solidFill>
                  <a:schemeClr val="bg2">
                    <a:lumMod val="50000"/>
                  </a:schemeClr>
                </a:solidFill>
                <a:cs typeface="Calibri"/>
              </a:rPr>
              <a:t>Hierarchy window</a:t>
            </a:r>
            <a:r>
              <a:rPr lang="en-US" dirty="0">
                <a:cs typeface="Calibri"/>
              </a:rPr>
              <a:t> to the Prefabs folder in the </a:t>
            </a:r>
            <a:r>
              <a:rPr lang="en-US" dirty="0">
                <a:solidFill>
                  <a:schemeClr val="bg2">
                    <a:lumMod val="50000"/>
                  </a:schemeClr>
                </a:solidFill>
                <a:cs typeface="Calibri"/>
              </a:rPr>
              <a:t>Project window</a:t>
            </a:r>
          </a:p>
          <a:p>
            <a:r>
              <a:rPr lang="en-US" dirty="0">
                <a:cs typeface="Calibri"/>
              </a:rPr>
              <a:t>Create an empty "Pick Ups" object to hold all the collectibles</a:t>
            </a:r>
          </a:p>
          <a:p>
            <a:pPr lvl="1"/>
            <a:r>
              <a:rPr lang="en-US" dirty="0">
                <a:solidFill>
                  <a:schemeClr val="bg2">
                    <a:lumMod val="50000"/>
                  </a:schemeClr>
                </a:solidFill>
                <a:cs typeface="Calibri"/>
              </a:rPr>
              <a:t>Menu toolbar – </a:t>
            </a:r>
            <a:r>
              <a:rPr lang="en-US" dirty="0" err="1">
                <a:cs typeface="Calibri"/>
              </a:rPr>
              <a:t>GameObject</a:t>
            </a:r>
            <a:r>
              <a:rPr lang="en-US" dirty="0">
                <a:cs typeface="Calibri"/>
              </a:rPr>
              <a:t> &gt; Create Empty, name it "Pick Ups"</a:t>
            </a:r>
          </a:p>
          <a:p>
            <a:pPr lvl="1"/>
            <a:r>
              <a:rPr lang="en-US" dirty="0">
                <a:cs typeface="Calibri"/>
              </a:rPr>
              <a:t>Reset transform stats: </a:t>
            </a:r>
            <a:r>
              <a:rPr lang="en-US" dirty="0">
                <a:solidFill>
                  <a:schemeClr val="bg2">
                    <a:lumMod val="50000"/>
                  </a:schemeClr>
                </a:solidFill>
                <a:cs typeface="Calibri"/>
              </a:rPr>
              <a:t>Inspector window</a:t>
            </a:r>
            <a:r>
              <a:rPr lang="en-US" dirty="0">
                <a:solidFill>
                  <a:schemeClr val="bg2">
                    <a:lumMod val="50000"/>
                  </a:schemeClr>
                </a:solidFill>
                <a:ea typeface="+mn-lt"/>
                <a:cs typeface="+mn-lt"/>
              </a:rPr>
              <a:t> – </a:t>
            </a:r>
            <a:r>
              <a:rPr lang="en-US" dirty="0">
                <a:ea typeface="+mn-lt"/>
                <a:cs typeface="+mn-lt"/>
              </a:rPr>
              <a:t>gear icon &gt; reset</a:t>
            </a:r>
          </a:p>
          <a:p>
            <a:pPr lvl="1"/>
            <a:r>
              <a:rPr lang="en-US" dirty="0">
                <a:solidFill>
                  <a:schemeClr val="bg2">
                    <a:lumMod val="50000"/>
                  </a:schemeClr>
                </a:solidFill>
                <a:ea typeface="+mn-lt"/>
                <a:cs typeface="+mn-lt"/>
              </a:rPr>
              <a:t>Hierarchy window – </a:t>
            </a:r>
            <a:r>
              <a:rPr lang="en-US" dirty="0">
                <a:ea typeface="+mn-lt"/>
                <a:cs typeface="+mn-lt"/>
              </a:rPr>
              <a:t>click and drag the single Pick Up object into Pick Ups empty object</a:t>
            </a:r>
          </a:p>
          <a:p>
            <a:r>
              <a:rPr lang="en-US" dirty="0">
                <a:cs typeface="Calibri"/>
              </a:rPr>
              <a:t>Change view to see/place collectibles easily</a:t>
            </a:r>
          </a:p>
          <a:p>
            <a:pPr lvl="1"/>
            <a:r>
              <a:rPr lang="en-US" dirty="0">
                <a:solidFill>
                  <a:schemeClr val="bg2">
                    <a:lumMod val="50000"/>
                  </a:schemeClr>
                </a:solidFill>
                <a:ea typeface="+mn-lt"/>
                <a:cs typeface="+mn-lt"/>
              </a:rPr>
              <a:t>Scene view – </a:t>
            </a:r>
            <a:r>
              <a:rPr lang="en-US" dirty="0">
                <a:ea typeface="+mn-lt"/>
                <a:cs typeface="+mn-lt"/>
              </a:rPr>
              <a:t>click green Y button on the compass gizmo</a:t>
            </a:r>
          </a:p>
          <a:p>
            <a:pPr lvl="1"/>
            <a:r>
              <a:rPr lang="en-US" dirty="0">
                <a:cs typeface="Calibri"/>
              </a:rPr>
              <a:t>Zoom out until the entire Ground object can be seen</a:t>
            </a:r>
          </a:p>
          <a:p>
            <a:pPr lvl="1"/>
            <a:r>
              <a:rPr lang="en-US" dirty="0">
                <a:cs typeface="Calibri"/>
              </a:rPr>
              <a:t>Change the </a:t>
            </a:r>
            <a:r>
              <a:rPr lang="en-US" dirty="0">
                <a:solidFill>
                  <a:schemeClr val="bg2">
                    <a:lumMod val="50000"/>
                  </a:schemeClr>
                </a:solidFill>
                <a:ea typeface="+mn-lt"/>
                <a:cs typeface="+mn-lt"/>
              </a:rPr>
              <a:t>Scene view</a:t>
            </a:r>
            <a:r>
              <a:rPr lang="en-US" dirty="0">
                <a:cs typeface="Calibri"/>
              </a:rPr>
              <a:t> from "local" to "global" (tab found between </a:t>
            </a:r>
            <a:r>
              <a:rPr lang="en-US" dirty="0">
                <a:solidFill>
                  <a:schemeClr val="bg2">
                    <a:lumMod val="50000"/>
                  </a:schemeClr>
                </a:solidFill>
                <a:ea typeface="+mn-lt"/>
                <a:cs typeface="+mn-lt"/>
              </a:rPr>
              <a:t>Menu Toolbar</a:t>
            </a:r>
            <a:r>
              <a:rPr lang="en-US" dirty="0">
                <a:cs typeface="Calibri"/>
              </a:rPr>
              <a:t> and </a:t>
            </a:r>
            <a:r>
              <a:rPr lang="en-US" dirty="0">
                <a:solidFill>
                  <a:schemeClr val="bg2">
                    <a:lumMod val="50000"/>
                  </a:schemeClr>
                </a:solidFill>
                <a:ea typeface="+mn-lt"/>
                <a:cs typeface="+mn-lt"/>
              </a:rPr>
              <a:t>Scene view</a:t>
            </a:r>
            <a:r>
              <a:rPr lang="en-US" dirty="0">
                <a:cs typeface="Calibri"/>
              </a:rPr>
              <a:t>)</a:t>
            </a:r>
            <a:endParaRPr lang="en-US" dirty="0">
              <a:solidFill>
                <a:schemeClr val="bg2">
                  <a:lumMod val="50000"/>
                </a:schemeClr>
              </a:solidFill>
              <a:cs typeface="Calibri"/>
            </a:endParaRPr>
          </a:p>
        </p:txBody>
      </p:sp>
    </p:spTree>
    <p:extLst>
      <p:ext uri="{BB962C8B-B14F-4D97-AF65-F5344CB8AC3E}">
        <p14:creationId xmlns:p14="http://schemas.microsoft.com/office/powerpoint/2010/main" val="539506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E8409-B82C-4FAB-AB49-99194F099E55}"/>
              </a:ext>
            </a:extLst>
          </p:cNvPr>
          <p:cNvSpPr>
            <a:spLocks noGrp="1"/>
          </p:cNvSpPr>
          <p:nvPr>
            <p:ph type="title"/>
          </p:nvPr>
        </p:nvSpPr>
        <p:spPr/>
        <p:txBody>
          <a:bodyPr/>
          <a:lstStyle/>
          <a:p>
            <a:r>
              <a:rPr lang="en-US" dirty="0">
                <a:cs typeface="Calibri Light"/>
              </a:rPr>
              <a:t>6. Add more collectibles</a:t>
            </a:r>
            <a:endParaRPr lang="en-US" dirty="0"/>
          </a:p>
        </p:txBody>
      </p:sp>
      <p:sp>
        <p:nvSpPr>
          <p:cNvPr id="3" name="Content Placeholder 2">
            <a:extLst>
              <a:ext uri="{FF2B5EF4-FFF2-40B4-BE49-F238E27FC236}">
                <a16:creationId xmlns:a16="http://schemas.microsoft.com/office/drawing/2014/main" xmlns="" id="{8DD2940B-4EDB-4586-84E1-884365336F7C}"/>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Duplicate your Pick Up object</a:t>
            </a:r>
          </a:p>
          <a:p>
            <a:pPr lvl="1"/>
            <a:r>
              <a:rPr lang="en-US" dirty="0">
                <a:solidFill>
                  <a:schemeClr val="bg2">
                    <a:lumMod val="50000"/>
                  </a:schemeClr>
                </a:solidFill>
                <a:ea typeface="+mn-lt"/>
                <a:cs typeface="+mn-lt"/>
              </a:rPr>
              <a:t>Hierarchy window – </a:t>
            </a:r>
            <a:r>
              <a:rPr lang="en-US" dirty="0">
                <a:ea typeface="+mn-lt"/>
                <a:cs typeface="+mn-lt"/>
              </a:rPr>
              <a:t>Select Pick Up</a:t>
            </a:r>
            <a:endParaRPr lang="en-US" dirty="0">
              <a:solidFill>
                <a:schemeClr val="bg2">
                  <a:lumMod val="50000"/>
                </a:schemeClr>
              </a:solidFill>
              <a:cs typeface="Calibri"/>
            </a:endParaRPr>
          </a:p>
          <a:p>
            <a:pPr lvl="1"/>
            <a:r>
              <a:rPr lang="en-US" dirty="0">
                <a:solidFill>
                  <a:schemeClr val="bg2">
                    <a:lumMod val="50000"/>
                  </a:schemeClr>
                </a:solidFill>
                <a:ea typeface="+mn-lt"/>
                <a:cs typeface="+mn-lt"/>
              </a:rPr>
              <a:t>Menu toolbar – </a:t>
            </a:r>
            <a:r>
              <a:rPr lang="en-US" dirty="0">
                <a:ea typeface="+mn-lt"/>
                <a:cs typeface="+mn-lt"/>
              </a:rPr>
              <a:t>Edit &gt; Duplicate</a:t>
            </a:r>
          </a:p>
          <a:p>
            <a:pPr lvl="1"/>
            <a:r>
              <a:rPr lang="en-US" dirty="0">
                <a:solidFill>
                  <a:schemeClr val="bg2">
                    <a:lumMod val="50000"/>
                  </a:schemeClr>
                </a:solidFill>
                <a:ea typeface="+mn-lt"/>
                <a:cs typeface="+mn-lt"/>
              </a:rPr>
              <a:t>Scene view – </a:t>
            </a:r>
            <a:r>
              <a:rPr lang="en-US" dirty="0">
                <a:ea typeface="+mn-lt"/>
                <a:cs typeface="+mn-lt"/>
              </a:rPr>
              <a:t>click and drag duplicate to desired location on the Ground</a:t>
            </a:r>
          </a:p>
          <a:p>
            <a:r>
              <a:rPr lang="en-US" dirty="0">
                <a:solidFill>
                  <a:srgbClr val="000000"/>
                </a:solidFill>
                <a:cs typeface="Calibri"/>
              </a:rPr>
              <a:t>Repeat until you have the desired number of collectible objects</a:t>
            </a:r>
          </a:p>
          <a:p>
            <a:r>
              <a:rPr lang="en-US" dirty="0">
                <a:solidFill>
                  <a:srgbClr val="000000"/>
                </a:solidFill>
                <a:cs typeface="Calibri"/>
              </a:rPr>
              <a:t>Create a new material and apply it to your collectibles</a:t>
            </a:r>
          </a:p>
          <a:p>
            <a:pPr lvl="1"/>
            <a:r>
              <a:rPr lang="en-US" dirty="0">
                <a:solidFill>
                  <a:schemeClr val="bg2">
                    <a:lumMod val="50000"/>
                  </a:schemeClr>
                </a:solidFill>
                <a:ea typeface="+mn-lt"/>
                <a:cs typeface="+mn-lt"/>
              </a:rPr>
              <a:t>Project window – </a:t>
            </a:r>
            <a:r>
              <a:rPr lang="en-US" dirty="0">
                <a:ea typeface="+mn-lt"/>
                <a:cs typeface="+mn-lt"/>
              </a:rPr>
              <a:t>Select Materials &gt; Background</a:t>
            </a:r>
          </a:p>
          <a:p>
            <a:pPr lvl="1"/>
            <a:r>
              <a:rPr lang="en-US" dirty="0">
                <a:solidFill>
                  <a:schemeClr val="bg2">
                    <a:lumMod val="50000"/>
                  </a:schemeClr>
                </a:solidFill>
                <a:ea typeface="+mn-lt"/>
                <a:cs typeface="+mn-lt"/>
              </a:rPr>
              <a:t>Menu toolbar – </a:t>
            </a:r>
            <a:r>
              <a:rPr lang="en-US" dirty="0">
                <a:ea typeface="+mn-lt"/>
                <a:cs typeface="+mn-lt"/>
              </a:rPr>
              <a:t>Edit &gt; Duplicate, rename new material "Pick Up"</a:t>
            </a:r>
          </a:p>
          <a:p>
            <a:pPr lvl="1"/>
            <a:r>
              <a:rPr lang="en-US" dirty="0">
                <a:solidFill>
                  <a:schemeClr val="bg2">
                    <a:lumMod val="50000"/>
                  </a:schemeClr>
                </a:solidFill>
                <a:ea typeface="+mn-lt"/>
                <a:cs typeface="+mn-lt"/>
              </a:rPr>
              <a:t>Inspector window – </a:t>
            </a:r>
            <a:r>
              <a:rPr lang="en-US" dirty="0">
                <a:ea typeface="+mn-lt"/>
                <a:cs typeface="+mn-lt"/>
              </a:rPr>
              <a:t>Use the color selector (albedo) to choose a color</a:t>
            </a:r>
          </a:p>
          <a:p>
            <a:pPr lvl="1"/>
            <a:r>
              <a:rPr lang="en-US" dirty="0">
                <a:solidFill>
                  <a:schemeClr val="bg2">
                    <a:lumMod val="50000"/>
                  </a:schemeClr>
                </a:solidFill>
                <a:ea typeface="+mn-lt"/>
                <a:cs typeface="+mn-lt"/>
              </a:rPr>
              <a:t>Project window – </a:t>
            </a:r>
            <a:r>
              <a:rPr lang="en-US" dirty="0">
                <a:ea typeface="+mn-lt"/>
                <a:cs typeface="+mn-lt"/>
              </a:rPr>
              <a:t>click and drag Pick Up material onto the Pick Up prefab object</a:t>
            </a:r>
          </a:p>
          <a:p>
            <a:r>
              <a:rPr lang="en-US" dirty="0">
                <a:cs typeface="Calibri"/>
              </a:rPr>
              <a:t>Bring back the Player object</a:t>
            </a:r>
          </a:p>
          <a:p>
            <a:pPr lvl="1"/>
            <a:r>
              <a:rPr lang="en-US" dirty="0">
                <a:solidFill>
                  <a:schemeClr val="bg2">
                    <a:lumMod val="50000"/>
                  </a:schemeClr>
                </a:solidFill>
                <a:ea typeface="+mn-lt"/>
                <a:cs typeface="+mn-lt"/>
              </a:rPr>
              <a:t>Hierarchy window – </a:t>
            </a:r>
            <a:r>
              <a:rPr lang="en-US" dirty="0">
                <a:ea typeface="+mn-lt"/>
                <a:cs typeface="+mn-lt"/>
              </a:rPr>
              <a:t>Select Player object</a:t>
            </a:r>
          </a:p>
          <a:p>
            <a:pPr lvl="1"/>
            <a:r>
              <a:rPr lang="en-US" dirty="0">
                <a:solidFill>
                  <a:schemeClr val="bg2">
                    <a:lumMod val="50000"/>
                  </a:schemeClr>
                </a:solidFill>
                <a:ea typeface="+mn-lt"/>
                <a:cs typeface="+mn-lt"/>
              </a:rPr>
              <a:t>Inspector window – </a:t>
            </a:r>
            <a:r>
              <a:rPr lang="en-US" dirty="0">
                <a:ea typeface="+mn-lt"/>
                <a:cs typeface="+mn-lt"/>
              </a:rPr>
              <a:t>check "active" box at the top of the window</a:t>
            </a:r>
            <a:endParaRPr lang="en-US" dirty="0"/>
          </a:p>
        </p:txBody>
      </p:sp>
    </p:spTree>
    <p:extLst>
      <p:ext uri="{BB962C8B-B14F-4D97-AF65-F5344CB8AC3E}">
        <p14:creationId xmlns:p14="http://schemas.microsoft.com/office/powerpoint/2010/main" val="423858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4D9FF-49EE-477B-B279-3343AA4A2C08}"/>
              </a:ext>
            </a:extLst>
          </p:cNvPr>
          <p:cNvSpPr>
            <a:spLocks noGrp="1"/>
          </p:cNvSpPr>
          <p:nvPr>
            <p:ph type="title"/>
          </p:nvPr>
        </p:nvSpPr>
        <p:spPr/>
        <p:txBody>
          <a:bodyPr/>
          <a:lstStyle/>
          <a:p>
            <a:r>
              <a:rPr lang="en-US" dirty="0">
                <a:cs typeface="Calibri Light"/>
              </a:rPr>
              <a:t>6. Make Pick Up objects collectible</a:t>
            </a:r>
            <a:endParaRPr lang="en-US" dirty="0"/>
          </a:p>
        </p:txBody>
      </p:sp>
      <p:sp>
        <p:nvSpPr>
          <p:cNvPr id="3" name="Content Placeholder 2">
            <a:extLst>
              <a:ext uri="{FF2B5EF4-FFF2-40B4-BE49-F238E27FC236}">
                <a16:creationId xmlns:a16="http://schemas.microsoft.com/office/drawing/2014/main" xmlns="" id="{6ABB8FD4-B312-485E-81D0-B4F5D7128D1F}"/>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Update the </a:t>
            </a:r>
            <a:r>
              <a:rPr lang="en-US" dirty="0" err="1">
                <a:cs typeface="Calibri"/>
              </a:rPr>
              <a:t>PlayerController</a:t>
            </a:r>
            <a:r>
              <a:rPr lang="en-US" dirty="0">
                <a:cs typeface="Calibri"/>
              </a:rPr>
              <a:t> script</a:t>
            </a:r>
          </a:p>
          <a:p>
            <a:pPr lvl="1"/>
            <a:r>
              <a:rPr lang="en-US" dirty="0">
                <a:solidFill>
                  <a:schemeClr val="bg2">
                    <a:lumMod val="50000"/>
                  </a:schemeClr>
                </a:solidFill>
                <a:cs typeface="Calibri"/>
              </a:rPr>
              <a:t>Hierarchy window – </a:t>
            </a:r>
            <a:r>
              <a:rPr lang="en-US" dirty="0">
                <a:cs typeface="Calibri"/>
              </a:rPr>
              <a:t>Select Player object</a:t>
            </a:r>
          </a:p>
          <a:p>
            <a:pPr lvl="1"/>
            <a:r>
              <a:rPr lang="en-US" dirty="0">
                <a:solidFill>
                  <a:schemeClr val="bg2">
                    <a:lumMod val="50000"/>
                  </a:schemeClr>
                </a:solidFill>
                <a:cs typeface="Calibri"/>
              </a:rPr>
              <a:t>Inspector window – </a:t>
            </a:r>
            <a:r>
              <a:rPr lang="en-US" dirty="0">
                <a:cs typeface="Calibri"/>
              </a:rPr>
              <a:t>find Player Controller script component, click gear icon &gt; Edit Script</a:t>
            </a:r>
          </a:p>
          <a:p>
            <a:pPr lvl="1"/>
            <a:r>
              <a:rPr lang="en-US" dirty="0">
                <a:cs typeface="Calibri"/>
              </a:rPr>
              <a:t>Paste "</a:t>
            </a:r>
            <a:r>
              <a:rPr lang="en-US" dirty="0" err="1">
                <a:cs typeface="Calibri"/>
              </a:rPr>
              <a:t>PlayerController</a:t>
            </a:r>
            <a:r>
              <a:rPr lang="en-US" dirty="0">
                <a:cs typeface="Calibri"/>
              </a:rPr>
              <a:t> - Collecting the </a:t>
            </a:r>
            <a:r>
              <a:rPr lang="en-US" dirty="0" err="1">
                <a:cs typeface="Calibri"/>
              </a:rPr>
              <a:t>PickUp</a:t>
            </a:r>
            <a:r>
              <a:rPr lang="en-US" dirty="0">
                <a:cs typeface="Calibri"/>
              </a:rPr>
              <a:t> Objects" from </a:t>
            </a:r>
            <a:r>
              <a:rPr lang="en-US" dirty="0" err="1">
                <a:cs typeface="Calibri"/>
              </a:rPr>
              <a:t>Github</a:t>
            </a:r>
            <a:endParaRPr lang="en-US" dirty="0">
              <a:cs typeface="Calibri"/>
            </a:endParaRPr>
          </a:p>
          <a:p>
            <a:r>
              <a:rPr lang="en-US" dirty="0">
                <a:cs typeface="Calibri"/>
              </a:rPr>
              <a:t>Add a tag to the Pick Up prefab</a:t>
            </a:r>
          </a:p>
          <a:p>
            <a:pPr lvl="1"/>
            <a:r>
              <a:rPr lang="en-US" dirty="0">
                <a:solidFill>
                  <a:schemeClr val="bg2">
                    <a:lumMod val="50000"/>
                  </a:schemeClr>
                </a:solidFill>
                <a:cs typeface="Calibri"/>
              </a:rPr>
              <a:t>Project window – </a:t>
            </a:r>
            <a:r>
              <a:rPr lang="en-US" dirty="0">
                <a:cs typeface="Calibri"/>
              </a:rPr>
              <a:t>Select Pick Up Prefab, open it, click Tag Menu &gt; Add Tag</a:t>
            </a:r>
          </a:p>
          <a:p>
            <a:pPr lvl="1"/>
            <a:r>
              <a:rPr lang="en-US" dirty="0">
                <a:cs typeface="Calibri"/>
              </a:rPr>
              <a:t>Click + to add a tag, name it "Pick Up"</a:t>
            </a:r>
          </a:p>
          <a:p>
            <a:pPr lvl="1"/>
            <a:r>
              <a:rPr lang="en-US" dirty="0">
                <a:cs typeface="Calibri"/>
              </a:rPr>
              <a:t>Select the Tag Menu again, click "Pick Up" tag</a:t>
            </a:r>
          </a:p>
          <a:p>
            <a:r>
              <a:rPr lang="en-US" dirty="0">
                <a:cs typeface="Calibri"/>
              </a:rPr>
              <a:t>Make the pick up objects "collectible"</a:t>
            </a:r>
          </a:p>
          <a:p>
            <a:pPr lvl="1"/>
            <a:r>
              <a:rPr lang="en-US" dirty="0">
                <a:solidFill>
                  <a:schemeClr val="bg2">
                    <a:lumMod val="50000"/>
                  </a:schemeClr>
                </a:solidFill>
                <a:cs typeface="Calibri"/>
              </a:rPr>
              <a:t>Project window – </a:t>
            </a:r>
            <a:r>
              <a:rPr lang="en-US" dirty="0">
                <a:cs typeface="Calibri"/>
              </a:rPr>
              <a:t>Select Pick Up prefab</a:t>
            </a:r>
          </a:p>
          <a:p>
            <a:pPr lvl="1"/>
            <a:r>
              <a:rPr lang="en-US" dirty="0">
                <a:solidFill>
                  <a:schemeClr val="bg2">
                    <a:lumMod val="50000"/>
                  </a:schemeClr>
                </a:solidFill>
                <a:cs typeface="Calibri"/>
              </a:rPr>
              <a:t>Inspector window – </a:t>
            </a:r>
            <a:r>
              <a:rPr lang="en-US" dirty="0">
                <a:cs typeface="Calibri"/>
              </a:rPr>
              <a:t>Find "box collider" component, check "is trigger" box</a:t>
            </a:r>
          </a:p>
          <a:p>
            <a:pPr lvl="1"/>
            <a:r>
              <a:rPr lang="en-US" dirty="0">
                <a:solidFill>
                  <a:schemeClr val="bg2">
                    <a:lumMod val="50000"/>
                  </a:schemeClr>
                </a:solidFill>
                <a:cs typeface="Calibri"/>
              </a:rPr>
              <a:t>Inspector window – </a:t>
            </a:r>
            <a:r>
              <a:rPr lang="en-US" dirty="0">
                <a:cs typeface="Calibri"/>
              </a:rPr>
              <a:t>Add Component &gt; Physics &gt; </a:t>
            </a:r>
            <a:r>
              <a:rPr lang="en-US" dirty="0" err="1">
                <a:cs typeface="Calibri"/>
              </a:rPr>
              <a:t>Rigidbody</a:t>
            </a:r>
            <a:r>
              <a:rPr lang="en-US" dirty="0">
                <a:cs typeface="Calibri"/>
              </a:rPr>
              <a:t>, check "use gravity" and "is kinematic"</a:t>
            </a:r>
          </a:p>
          <a:p>
            <a:pPr marL="457200" lvl="1" indent="0">
              <a:buNone/>
            </a:pPr>
            <a:endParaRPr lang="en-US" dirty="0">
              <a:solidFill>
                <a:schemeClr val="bg2">
                  <a:lumMod val="50000"/>
                </a:schemeClr>
              </a:solidFill>
              <a:cs typeface="Calibri"/>
            </a:endParaRPr>
          </a:p>
        </p:txBody>
      </p:sp>
    </p:spTree>
    <p:extLst>
      <p:ext uri="{BB962C8B-B14F-4D97-AF65-F5344CB8AC3E}">
        <p14:creationId xmlns:p14="http://schemas.microsoft.com/office/powerpoint/2010/main" val="12363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7E0E9-30B9-45B4-B856-F3A986B36A4E}"/>
              </a:ext>
            </a:extLst>
          </p:cNvPr>
          <p:cNvSpPr>
            <a:spLocks noGrp="1"/>
          </p:cNvSpPr>
          <p:nvPr>
            <p:ph type="title"/>
          </p:nvPr>
        </p:nvSpPr>
        <p:spPr/>
        <p:txBody>
          <a:bodyPr/>
          <a:lstStyle/>
          <a:p>
            <a:r>
              <a:rPr lang="en-US" dirty="0">
                <a:cs typeface="Calibri Light"/>
              </a:rPr>
              <a:t>7. Display score text</a:t>
            </a:r>
            <a:endParaRPr lang="en-US" dirty="0"/>
          </a:p>
        </p:txBody>
      </p:sp>
      <p:sp>
        <p:nvSpPr>
          <p:cNvPr id="3" name="Content Placeholder 2">
            <a:extLst>
              <a:ext uri="{FF2B5EF4-FFF2-40B4-BE49-F238E27FC236}">
                <a16:creationId xmlns:a16="http://schemas.microsoft.com/office/drawing/2014/main" xmlns="" id="{E65812AC-E7D0-49E6-8EEE-5FB2BE5D177A}"/>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Modify Player Controller script </a:t>
            </a:r>
            <a:r>
              <a:rPr lang="en-US" i="1" dirty="0">
                <a:cs typeface="Calibri"/>
              </a:rPr>
              <a:t>again </a:t>
            </a:r>
          </a:p>
          <a:p>
            <a:pPr lvl="1"/>
            <a:r>
              <a:rPr lang="en-US" dirty="0">
                <a:solidFill>
                  <a:schemeClr val="bg2">
                    <a:lumMod val="50000"/>
                  </a:schemeClr>
                </a:solidFill>
                <a:cs typeface="Calibri"/>
              </a:rPr>
              <a:t>Hierarchy window – </a:t>
            </a:r>
            <a:r>
              <a:rPr lang="en-US" dirty="0">
                <a:cs typeface="Calibri"/>
              </a:rPr>
              <a:t>Select Player object</a:t>
            </a:r>
            <a:endParaRPr lang="en-US" i="1" dirty="0">
              <a:cs typeface="Calibri"/>
            </a:endParaRPr>
          </a:p>
          <a:p>
            <a:pPr lvl="1"/>
            <a:r>
              <a:rPr lang="en-US" dirty="0">
                <a:solidFill>
                  <a:schemeClr val="bg2">
                    <a:lumMod val="50000"/>
                  </a:schemeClr>
                </a:solidFill>
                <a:cs typeface="Calibri"/>
              </a:rPr>
              <a:t>Inspector window – </a:t>
            </a:r>
            <a:r>
              <a:rPr lang="en-US" dirty="0">
                <a:cs typeface="Calibri"/>
              </a:rPr>
              <a:t>locate Player Controller script component, click the gear icon &gt; Edit Script, paste "</a:t>
            </a:r>
            <a:r>
              <a:rPr lang="en-US" dirty="0" err="1">
                <a:cs typeface="Calibri"/>
              </a:rPr>
              <a:t>PlayerController</a:t>
            </a:r>
            <a:r>
              <a:rPr lang="en-US" dirty="0">
                <a:cs typeface="Calibri"/>
              </a:rPr>
              <a:t> – Displaying the Score and Text" code from </a:t>
            </a:r>
            <a:r>
              <a:rPr lang="en-US" dirty="0" err="1">
                <a:cs typeface="Calibri"/>
              </a:rPr>
              <a:t>Github</a:t>
            </a:r>
            <a:endParaRPr lang="en-US">
              <a:cs typeface="Calibri"/>
            </a:endParaRPr>
          </a:p>
          <a:p>
            <a:pPr lvl="1"/>
            <a:r>
              <a:rPr lang="en-US" dirty="0">
                <a:cs typeface="Calibri"/>
              </a:rPr>
              <a:t>Locate "if (count &gt;= 12)" on line 47 and change the 12 to match the number of collectible objects in your game</a:t>
            </a:r>
          </a:p>
          <a:p>
            <a:r>
              <a:rPr lang="en-US" dirty="0">
                <a:cs typeface="Calibri"/>
              </a:rPr>
              <a:t>Add a visible text element to the game</a:t>
            </a:r>
          </a:p>
          <a:p>
            <a:pPr lvl="1"/>
            <a:r>
              <a:rPr lang="en-US" dirty="0">
                <a:solidFill>
                  <a:schemeClr val="bg2">
                    <a:lumMod val="50000"/>
                  </a:schemeClr>
                </a:solidFill>
                <a:cs typeface="Calibri"/>
              </a:rPr>
              <a:t>Menu toolbar – </a:t>
            </a:r>
            <a:r>
              <a:rPr lang="en-US" dirty="0" err="1">
                <a:cs typeface="Calibri"/>
              </a:rPr>
              <a:t>GameObject</a:t>
            </a:r>
            <a:r>
              <a:rPr lang="en-US" dirty="0">
                <a:cs typeface="Calibri"/>
              </a:rPr>
              <a:t> &gt; UI &gt; Text</a:t>
            </a:r>
          </a:p>
          <a:p>
            <a:pPr lvl="1"/>
            <a:r>
              <a:rPr lang="en-US" dirty="0">
                <a:solidFill>
                  <a:schemeClr val="bg2">
                    <a:lumMod val="50000"/>
                  </a:schemeClr>
                </a:solidFill>
                <a:cs typeface="Calibri"/>
              </a:rPr>
              <a:t>Hierarchy window – </a:t>
            </a:r>
            <a:r>
              <a:rPr lang="en-US" dirty="0">
                <a:cs typeface="Calibri"/>
              </a:rPr>
              <a:t>in new "Canvas" folder, right click on "Text" and rename to "Count Text"</a:t>
            </a:r>
          </a:p>
          <a:p>
            <a:pPr lvl="1"/>
            <a:r>
              <a:rPr lang="en-US" dirty="0">
                <a:solidFill>
                  <a:schemeClr val="bg2">
                    <a:lumMod val="50000"/>
                  </a:schemeClr>
                </a:solidFill>
                <a:cs typeface="Calibri"/>
              </a:rPr>
              <a:t>Hierarchy window – </a:t>
            </a:r>
            <a:r>
              <a:rPr lang="en-US" dirty="0">
                <a:cs typeface="Calibri"/>
              </a:rPr>
              <a:t>Select Count Text</a:t>
            </a:r>
          </a:p>
          <a:p>
            <a:pPr lvl="1"/>
            <a:r>
              <a:rPr lang="en-US" dirty="0">
                <a:solidFill>
                  <a:schemeClr val="bg2">
                    <a:lumMod val="50000"/>
                  </a:schemeClr>
                </a:solidFill>
                <a:cs typeface="Calibri"/>
              </a:rPr>
              <a:t>Inspector window – </a:t>
            </a:r>
            <a:r>
              <a:rPr lang="en-US" dirty="0">
                <a:cs typeface="Calibri"/>
              </a:rPr>
              <a:t>Change color by clicking on the color component</a:t>
            </a:r>
          </a:p>
        </p:txBody>
      </p:sp>
    </p:spTree>
    <p:extLst>
      <p:ext uri="{BB962C8B-B14F-4D97-AF65-F5344CB8AC3E}">
        <p14:creationId xmlns:p14="http://schemas.microsoft.com/office/powerpoint/2010/main" val="297137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E605A-C144-4DF2-8655-E3A37B28EE46}"/>
              </a:ext>
            </a:extLst>
          </p:cNvPr>
          <p:cNvSpPr>
            <a:spLocks noGrp="1"/>
          </p:cNvSpPr>
          <p:nvPr>
            <p:ph type="title"/>
          </p:nvPr>
        </p:nvSpPr>
        <p:spPr/>
        <p:txBody>
          <a:bodyPr/>
          <a:lstStyle/>
          <a:p>
            <a:r>
              <a:rPr lang="en-US" dirty="0">
                <a:cs typeface="Calibri Light"/>
              </a:rPr>
              <a:t>7. Display score text - continued</a:t>
            </a:r>
            <a:endParaRPr lang="en-US" dirty="0"/>
          </a:p>
        </p:txBody>
      </p:sp>
      <p:sp>
        <p:nvSpPr>
          <p:cNvPr id="3" name="Content Placeholder 2">
            <a:extLst>
              <a:ext uri="{FF2B5EF4-FFF2-40B4-BE49-F238E27FC236}">
                <a16:creationId xmlns:a16="http://schemas.microsoft.com/office/drawing/2014/main" xmlns="" id="{E3E2F8FE-9135-469A-BF28-F5F92774B3C1}"/>
              </a:ext>
            </a:extLst>
          </p:cNvPr>
          <p:cNvSpPr>
            <a:spLocks noGrp="1"/>
          </p:cNvSpPr>
          <p:nvPr>
            <p:ph idx="1"/>
          </p:nvPr>
        </p:nvSpPr>
        <p:spPr/>
        <p:txBody>
          <a:bodyPr vert="horz" lIns="91440" tIns="45720" rIns="91440" bIns="45720" rtlCol="0" anchor="t">
            <a:normAutofit/>
          </a:bodyPr>
          <a:lstStyle/>
          <a:p>
            <a:r>
              <a:rPr lang="en-US" dirty="0">
                <a:cs typeface="Calibri"/>
              </a:rPr>
              <a:t>Anchor the Count Text element to the top left corner of the play view</a:t>
            </a:r>
          </a:p>
          <a:p>
            <a:pPr lvl="1"/>
            <a:r>
              <a:rPr lang="en-US" dirty="0">
                <a:solidFill>
                  <a:schemeClr val="bg2">
                    <a:lumMod val="50000"/>
                  </a:schemeClr>
                </a:solidFill>
                <a:cs typeface="Calibri"/>
              </a:rPr>
              <a:t>Inspector window – </a:t>
            </a:r>
            <a:r>
              <a:rPr lang="en-US" dirty="0" err="1">
                <a:cs typeface="Calibri"/>
              </a:rPr>
              <a:t>Rect</a:t>
            </a:r>
            <a:r>
              <a:rPr lang="en-US" dirty="0">
                <a:cs typeface="Calibri"/>
              </a:rPr>
              <a:t> </a:t>
            </a:r>
            <a:r>
              <a:rPr lang="en-US" dirty="0" err="1">
                <a:cs typeface="Calibri"/>
              </a:rPr>
              <a:t>Transfrom</a:t>
            </a:r>
            <a:r>
              <a:rPr lang="en-US" dirty="0">
                <a:cs typeface="Calibri"/>
              </a:rPr>
              <a:t> &gt; Anchor Menu</a:t>
            </a:r>
          </a:p>
          <a:p>
            <a:pPr lvl="1"/>
            <a:r>
              <a:rPr lang="en-US" dirty="0">
                <a:cs typeface="Calibri"/>
              </a:rPr>
              <a:t>Hold Shift + Alt keys, select top-left alignment</a:t>
            </a:r>
          </a:p>
          <a:p>
            <a:pPr lvl="1"/>
            <a:r>
              <a:rPr lang="en-US" dirty="0">
                <a:solidFill>
                  <a:schemeClr val="bg2">
                    <a:lumMod val="50000"/>
                  </a:schemeClr>
                </a:solidFill>
                <a:cs typeface="Calibri"/>
              </a:rPr>
              <a:t>Inspector window – </a:t>
            </a:r>
            <a:r>
              <a:rPr lang="en-US" dirty="0" err="1">
                <a:cs typeface="Calibri"/>
              </a:rPr>
              <a:t>Rect</a:t>
            </a:r>
            <a:r>
              <a:rPr lang="en-US" dirty="0">
                <a:cs typeface="Calibri"/>
              </a:rPr>
              <a:t> Transform &gt; x = 20, y = -20</a:t>
            </a:r>
          </a:p>
          <a:p>
            <a:pPr lvl="1"/>
            <a:r>
              <a:rPr lang="en-US" dirty="0">
                <a:solidFill>
                  <a:schemeClr val="bg2">
                    <a:lumMod val="50000"/>
                  </a:schemeClr>
                </a:solidFill>
                <a:cs typeface="Calibri"/>
              </a:rPr>
              <a:t>Inspector window – </a:t>
            </a:r>
            <a:r>
              <a:rPr lang="en-US" dirty="0">
                <a:cs typeface="Calibri"/>
              </a:rPr>
              <a:t>Find Text (script) component, type "Count: " in text box</a:t>
            </a:r>
          </a:p>
          <a:p>
            <a:r>
              <a:rPr lang="en-US" dirty="0">
                <a:cs typeface="Calibri"/>
              </a:rPr>
              <a:t>Link Count Text element to Player Controller script</a:t>
            </a:r>
          </a:p>
          <a:p>
            <a:pPr lvl="1"/>
            <a:r>
              <a:rPr lang="en-US" dirty="0">
                <a:solidFill>
                  <a:schemeClr val="bg2">
                    <a:lumMod val="50000"/>
                  </a:schemeClr>
                </a:solidFill>
                <a:cs typeface="Calibri"/>
              </a:rPr>
              <a:t>Hierarchy window – </a:t>
            </a:r>
            <a:r>
              <a:rPr lang="en-US" dirty="0">
                <a:cs typeface="Calibri"/>
              </a:rPr>
              <a:t>Select Player object</a:t>
            </a:r>
          </a:p>
          <a:p>
            <a:pPr lvl="1"/>
            <a:r>
              <a:rPr lang="en-US" dirty="0">
                <a:solidFill>
                  <a:schemeClr val="bg2">
                    <a:lumMod val="50000"/>
                  </a:schemeClr>
                </a:solidFill>
                <a:cs typeface="Calibri"/>
              </a:rPr>
              <a:t>Hierarchy window – </a:t>
            </a:r>
            <a:r>
              <a:rPr lang="en-US" dirty="0">
                <a:cs typeface="Calibri"/>
              </a:rPr>
              <a:t>click and drag Count Text UI element into Count Text field of Player Controller Script </a:t>
            </a:r>
            <a:r>
              <a:rPr lang="en-US" dirty="0">
                <a:solidFill>
                  <a:schemeClr val="bg2">
                    <a:lumMod val="50000"/>
                  </a:schemeClr>
                </a:solidFill>
                <a:cs typeface="Calibri"/>
              </a:rPr>
              <a:t>(inspector window)</a:t>
            </a:r>
          </a:p>
        </p:txBody>
      </p:sp>
    </p:spTree>
    <p:extLst>
      <p:ext uri="{BB962C8B-B14F-4D97-AF65-F5344CB8AC3E}">
        <p14:creationId xmlns:p14="http://schemas.microsoft.com/office/powerpoint/2010/main" val="751986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8E156-3010-466F-93AC-06D691A49CB4}"/>
              </a:ext>
            </a:extLst>
          </p:cNvPr>
          <p:cNvSpPr>
            <a:spLocks noGrp="1"/>
          </p:cNvSpPr>
          <p:nvPr>
            <p:ph type="title"/>
          </p:nvPr>
        </p:nvSpPr>
        <p:spPr/>
        <p:txBody>
          <a:bodyPr/>
          <a:lstStyle/>
          <a:p>
            <a:r>
              <a:rPr lang="en-US" dirty="0">
                <a:cs typeface="Calibri Light"/>
              </a:rPr>
              <a:t>7b. Add win text</a:t>
            </a:r>
            <a:endParaRPr lang="en-US" dirty="0"/>
          </a:p>
        </p:txBody>
      </p:sp>
      <p:sp>
        <p:nvSpPr>
          <p:cNvPr id="3" name="Content Placeholder 2">
            <a:extLst>
              <a:ext uri="{FF2B5EF4-FFF2-40B4-BE49-F238E27FC236}">
                <a16:creationId xmlns:a16="http://schemas.microsoft.com/office/drawing/2014/main" xmlns="" id="{326954BF-BF79-4527-BCED-F932723ABFA6}"/>
              </a:ext>
            </a:extLst>
          </p:cNvPr>
          <p:cNvSpPr>
            <a:spLocks noGrp="1"/>
          </p:cNvSpPr>
          <p:nvPr>
            <p:ph idx="1"/>
          </p:nvPr>
        </p:nvSpPr>
        <p:spPr/>
        <p:txBody>
          <a:bodyPr vert="horz" lIns="91440" tIns="45720" rIns="91440" bIns="45720" rtlCol="0" anchor="t">
            <a:normAutofit lnSpcReduction="10000"/>
          </a:bodyPr>
          <a:lstStyle/>
          <a:p>
            <a:r>
              <a:rPr lang="en-US" dirty="0">
                <a:cs typeface="Calibri"/>
              </a:rPr>
              <a:t>Create another UI Text element named "Win Text"</a:t>
            </a:r>
          </a:p>
          <a:p>
            <a:pPr lvl="1"/>
            <a:r>
              <a:rPr lang="en-US" dirty="0">
                <a:solidFill>
                  <a:schemeClr val="bg2">
                    <a:lumMod val="50000"/>
                  </a:schemeClr>
                </a:solidFill>
                <a:cs typeface="Calibri"/>
              </a:rPr>
              <a:t>Menu toolbar – </a:t>
            </a:r>
            <a:r>
              <a:rPr lang="en-US" dirty="0" err="1">
                <a:cs typeface="Calibri"/>
              </a:rPr>
              <a:t>GameObject</a:t>
            </a:r>
            <a:r>
              <a:rPr lang="en-US" dirty="0">
                <a:cs typeface="Calibri"/>
              </a:rPr>
              <a:t> &gt; UI &gt; Text, name it "Win Text"</a:t>
            </a:r>
          </a:p>
          <a:p>
            <a:pPr lvl="1"/>
            <a:r>
              <a:rPr lang="en-US" dirty="0">
                <a:solidFill>
                  <a:schemeClr val="bg2">
                    <a:lumMod val="50000"/>
                  </a:schemeClr>
                </a:solidFill>
                <a:cs typeface="Calibri"/>
              </a:rPr>
              <a:t>Inspector window – </a:t>
            </a:r>
            <a:r>
              <a:rPr lang="en-US" dirty="0">
                <a:cs typeface="Calibri"/>
              </a:rPr>
              <a:t>Change the color, increase font size to 24, change </a:t>
            </a:r>
            <a:r>
              <a:rPr lang="en-US" dirty="0" err="1">
                <a:cs typeface="Calibri"/>
              </a:rPr>
              <a:t>Rect</a:t>
            </a:r>
            <a:r>
              <a:rPr lang="en-US" dirty="0">
                <a:cs typeface="Calibri"/>
              </a:rPr>
              <a:t> Transform position to (0, 75)</a:t>
            </a:r>
          </a:p>
          <a:p>
            <a:pPr lvl="1"/>
            <a:r>
              <a:rPr lang="en-US" dirty="0">
                <a:solidFill>
                  <a:schemeClr val="bg2">
                    <a:lumMod val="50000"/>
                  </a:schemeClr>
                </a:solidFill>
                <a:cs typeface="Calibri"/>
              </a:rPr>
              <a:t>Inspector window – </a:t>
            </a:r>
            <a:r>
              <a:rPr lang="en-US" dirty="0">
                <a:cs typeface="Calibri"/>
              </a:rPr>
              <a:t>find Text(script) section, enter "Win text" in text field </a:t>
            </a:r>
            <a:r>
              <a:rPr lang="en-US">
                <a:cs typeface="Calibri"/>
              </a:rPr>
              <a:t>(lowercase t – case sensitive)</a:t>
            </a:r>
          </a:p>
          <a:p>
            <a:r>
              <a:rPr lang="en-US" dirty="0">
                <a:cs typeface="Calibri"/>
              </a:rPr>
              <a:t>Attach Win Text component to </a:t>
            </a:r>
            <a:r>
              <a:rPr lang="en-US" dirty="0" err="1">
                <a:cs typeface="Calibri"/>
              </a:rPr>
              <a:t>PlayerController</a:t>
            </a:r>
            <a:r>
              <a:rPr lang="en-US" dirty="0">
                <a:cs typeface="Calibri"/>
              </a:rPr>
              <a:t> script</a:t>
            </a:r>
          </a:p>
          <a:p>
            <a:pPr lvl="1"/>
            <a:r>
              <a:rPr lang="en-US" dirty="0">
                <a:solidFill>
                  <a:schemeClr val="bg2">
                    <a:lumMod val="50000"/>
                  </a:schemeClr>
                </a:solidFill>
                <a:cs typeface="Calibri"/>
              </a:rPr>
              <a:t>Hierarchy window – </a:t>
            </a:r>
            <a:r>
              <a:rPr lang="en-US" dirty="0">
                <a:cs typeface="Calibri"/>
              </a:rPr>
              <a:t>Select Player</a:t>
            </a:r>
          </a:p>
          <a:p>
            <a:pPr lvl="1"/>
            <a:r>
              <a:rPr lang="en-US" dirty="0">
                <a:solidFill>
                  <a:schemeClr val="bg2">
                    <a:lumMod val="50000"/>
                  </a:schemeClr>
                </a:solidFill>
                <a:cs typeface="Calibri"/>
              </a:rPr>
              <a:t>Hierarchy window – </a:t>
            </a:r>
            <a:r>
              <a:rPr lang="en-US" dirty="0">
                <a:cs typeface="Calibri"/>
              </a:rPr>
              <a:t>Click and drag Win Text UI element to</a:t>
            </a:r>
            <a:r>
              <a:rPr lang="en-US" dirty="0">
                <a:solidFill>
                  <a:schemeClr val="bg2">
                    <a:lumMod val="50000"/>
                  </a:schemeClr>
                </a:solidFill>
                <a:cs typeface="Calibri"/>
              </a:rPr>
              <a:t> (Inspector window) </a:t>
            </a:r>
            <a:r>
              <a:rPr lang="en-US" dirty="0">
                <a:cs typeface="Calibri"/>
              </a:rPr>
              <a:t>Win Text field of Player Controller script</a:t>
            </a:r>
          </a:p>
          <a:p>
            <a:r>
              <a:rPr lang="en-US" dirty="0">
                <a:solidFill>
                  <a:srgbClr val="000000"/>
                </a:solidFill>
                <a:cs typeface="Calibri"/>
              </a:rPr>
              <a:t>Test it out!!</a:t>
            </a:r>
          </a:p>
        </p:txBody>
      </p:sp>
    </p:spTree>
    <p:extLst>
      <p:ext uri="{BB962C8B-B14F-4D97-AF65-F5344CB8AC3E}">
        <p14:creationId xmlns:p14="http://schemas.microsoft.com/office/powerpoint/2010/main" val="3136302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24ABF-C619-490D-9C47-D5D8ED47B3B2}"/>
              </a:ext>
            </a:extLst>
          </p:cNvPr>
          <p:cNvSpPr>
            <a:spLocks noGrp="1"/>
          </p:cNvSpPr>
          <p:nvPr>
            <p:ph type="title"/>
          </p:nvPr>
        </p:nvSpPr>
        <p:spPr/>
        <p:txBody>
          <a:bodyPr/>
          <a:lstStyle/>
          <a:p>
            <a:r>
              <a:rPr lang="en-US" dirty="0">
                <a:cs typeface="Calibri Light"/>
              </a:rPr>
              <a:t>8. Profit! (Or at least share your game with friends)</a:t>
            </a:r>
            <a:endParaRPr lang="en-US" dirty="0"/>
          </a:p>
        </p:txBody>
      </p:sp>
      <p:sp>
        <p:nvSpPr>
          <p:cNvPr id="3" name="Content Placeholder 2">
            <a:extLst>
              <a:ext uri="{FF2B5EF4-FFF2-40B4-BE49-F238E27FC236}">
                <a16:creationId xmlns:a16="http://schemas.microsoft.com/office/drawing/2014/main" xmlns="" id="{C9858BBD-6219-405D-8D54-43ACB0C43E77}"/>
              </a:ext>
            </a:extLst>
          </p:cNvPr>
          <p:cNvSpPr>
            <a:spLocks noGrp="1"/>
          </p:cNvSpPr>
          <p:nvPr>
            <p:ph idx="1"/>
          </p:nvPr>
        </p:nvSpPr>
        <p:spPr/>
        <p:txBody>
          <a:bodyPr vert="horz" lIns="91440" tIns="45720" rIns="91440" bIns="45720" rtlCol="0" anchor="t">
            <a:normAutofit/>
          </a:bodyPr>
          <a:lstStyle/>
          <a:p>
            <a:r>
              <a:rPr lang="en-US">
                <a:cs typeface="Calibri"/>
              </a:rPr>
              <a:t>"Build" your game</a:t>
            </a:r>
          </a:p>
          <a:p>
            <a:pPr lvl="1"/>
            <a:r>
              <a:rPr lang="en-US">
                <a:cs typeface="Calibri"/>
              </a:rPr>
              <a:t>File &gt; Build Settings</a:t>
            </a:r>
          </a:p>
          <a:p>
            <a:pPr lvl="1"/>
            <a:r>
              <a:rPr lang="en-US">
                <a:cs typeface="Calibri"/>
              </a:rPr>
              <a:t>Select "PC, Mac &amp; Linux Standalone" as the platform</a:t>
            </a:r>
            <a:endParaRPr lang="en-US" dirty="0">
              <a:cs typeface="Calibri"/>
            </a:endParaRPr>
          </a:p>
          <a:p>
            <a:pPr lvl="1"/>
            <a:r>
              <a:rPr lang="en-US" dirty="0">
                <a:solidFill>
                  <a:schemeClr val="bg2">
                    <a:lumMod val="50000"/>
                  </a:schemeClr>
                </a:solidFill>
                <a:cs typeface="Calibri"/>
              </a:rPr>
              <a:t>Project window – </a:t>
            </a:r>
            <a:r>
              <a:rPr lang="en-US" dirty="0">
                <a:cs typeface="Calibri"/>
              </a:rPr>
              <a:t>click and drag "</a:t>
            </a:r>
            <a:r>
              <a:rPr lang="en-US" err="1">
                <a:cs typeface="Calibri"/>
              </a:rPr>
              <a:t>MiniGame</a:t>
            </a:r>
            <a:r>
              <a:rPr lang="en-US" dirty="0">
                <a:cs typeface="Calibri"/>
              </a:rPr>
              <a:t>" scene from _Scenes folder to </a:t>
            </a:r>
            <a:r>
              <a:rPr lang="en-US">
                <a:cs typeface="Calibri"/>
              </a:rPr>
              <a:t>"Scenes in Build" window</a:t>
            </a:r>
          </a:p>
          <a:p>
            <a:pPr lvl="1"/>
            <a:r>
              <a:rPr lang="en-US">
                <a:cs typeface="Calibri"/>
              </a:rPr>
              <a:t>Click Build button</a:t>
            </a:r>
          </a:p>
          <a:p>
            <a:pPr lvl="1"/>
            <a:r>
              <a:rPr lang="en-US" dirty="0">
                <a:cs typeface="Calibri"/>
              </a:rPr>
              <a:t>Click "new folder" button and name the folder "Builds"</a:t>
            </a:r>
          </a:p>
          <a:p>
            <a:pPr lvl="1"/>
            <a:r>
              <a:rPr lang="en-US">
                <a:cs typeface="Calibri"/>
              </a:rPr>
              <a:t>Enter the name "Roll a Ball" in the "Save As" field and click save</a:t>
            </a:r>
          </a:p>
          <a:p>
            <a:pPr lvl="1"/>
            <a:r>
              <a:rPr lang="en-US" dirty="0">
                <a:cs typeface="Calibri"/>
              </a:rPr>
              <a:t>Navigate to the Builds folder on your computer and open the newly created </a:t>
            </a:r>
            <a:r>
              <a:rPr lang="en-US">
                <a:cs typeface="Calibri"/>
              </a:rPr>
              <a:t>Roll a Ball application.</a:t>
            </a:r>
            <a:endParaRPr lang="en-US" dirty="0">
              <a:cs typeface="Calibri"/>
            </a:endParaRPr>
          </a:p>
        </p:txBody>
      </p:sp>
    </p:spTree>
    <p:extLst>
      <p:ext uri="{BB962C8B-B14F-4D97-AF65-F5344CB8AC3E}">
        <p14:creationId xmlns:p14="http://schemas.microsoft.com/office/powerpoint/2010/main" val="301516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B55E1-8062-4B2A-A645-C9051C693B63}"/>
              </a:ext>
            </a:extLst>
          </p:cNvPr>
          <p:cNvSpPr>
            <a:spLocks noGrp="1"/>
          </p:cNvSpPr>
          <p:nvPr>
            <p:ph type="title"/>
          </p:nvPr>
        </p:nvSpPr>
        <p:spPr/>
        <p:txBody>
          <a:bodyPr/>
          <a:lstStyle/>
          <a:p>
            <a:r>
              <a:rPr lang="en-US" dirty="0">
                <a:cs typeface="Calibri Light"/>
              </a:rPr>
              <a:t>Overview: Steps</a:t>
            </a:r>
            <a:endParaRPr lang="en-US" dirty="0"/>
          </a:p>
        </p:txBody>
      </p:sp>
      <p:sp>
        <p:nvSpPr>
          <p:cNvPr id="3" name="Content Placeholder 2">
            <a:extLst>
              <a:ext uri="{FF2B5EF4-FFF2-40B4-BE49-F238E27FC236}">
                <a16:creationId xmlns:a16="http://schemas.microsoft.com/office/drawing/2014/main" xmlns="" id="{0F9A8CCF-9438-4713-8567-433A6CE5ED56}"/>
              </a:ext>
            </a:extLst>
          </p:cNvPr>
          <p:cNvSpPr>
            <a:spLocks noGrp="1"/>
          </p:cNvSpPr>
          <p:nvPr>
            <p:ph idx="1"/>
          </p:nvPr>
        </p:nvSpPr>
        <p:spPr/>
        <p:txBody>
          <a:bodyPr vert="horz" lIns="91440" tIns="45720" rIns="91440" bIns="45720" rtlCol="0" anchor="t">
            <a:normAutofit fontScale="92500" lnSpcReduction="20000"/>
          </a:bodyPr>
          <a:lstStyle/>
          <a:p>
            <a:pPr marL="514350" indent="-514350">
              <a:buAutoNum type="arabicPeriod"/>
            </a:pPr>
            <a:r>
              <a:rPr lang="en-US" dirty="0">
                <a:cs typeface="Calibri"/>
              </a:rPr>
              <a:t>Create and set up a new project in Unity</a:t>
            </a:r>
            <a:endParaRPr lang="en-US" dirty="0"/>
          </a:p>
          <a:p>
            <a:pPr marL="514350" indent="-514350">
              <a:buAutoNum type="arabicPeriod"/>
            </a:pPr>
            <a:r>
              <a:rPr lang="en-US" dirty="0">
                <a:cs typeface="Calibri"/>
              </a:rPr>
              <a:t>Add initial game objects:</a:t>
            </a:r>
          </a:p>
          <a:p>
            <a:pPr lvl="1"/>
            <a:r>
              <a:rPr lang="en-US" dirty="0">
                <a:cs typeface="Calibri"/>
              </a:rPr>
              <a:t>Plane (playing surface)</a:t>
            </a:r>
          </a:p>
          <a:p>
            <a:pPr lvl="1"/>
            <a:r>
              <a:rPr lang="en-US" dirty="0">
                <a:cs typeface="Calibri"/>
              </a:rPr>
              <a:t>Player (ball)</a:t>
            </a:r>
          </a:p>
          <a:p>
            <a:pPr marL="514350" indent="-514350">
              <a:buAutoNum type="arabicPeriod"/>
            </a:pPr>
            <a:r>
              <a:rPr lang="en-US" dirty="0">
                <a:cs typeface="Calibri"/>
              </a:rPr>
              <a:t>Create materials</a:t>
            </a:r>
            <a:r>
              <a:rPr lang="en-US" i="1" dirty="0">
                <a:cs typeface="Calibri"/>
              </a:rPr>
              <a:t> </a:t>
            </a:r>
            <a:r>
              <a:rPr lang="en-US" dirty="0">
                <a:cs typeface="Calibri"/>
              </a:rPr>
              <a:t>to customize the color of the game objects</a:t>
            </a:r>
          </a:p>
          <a:p>
            <a:pPr marL="514350" indent="-514350">
              <a:buAutoNum type="arabicPeriod"/>
            </a:pPr>
            <a:r>
              <a:rPr lang="en-US" dirty="0">
                <a:cs typeface="Calibri"/>
              </a:rPr>
              <a:t>Build a script that turns user input (pressing keys) into action (moving the ball)</a:t>
            </a:r>
          </a:p>
          <a:p>
            <a:pPr marL="514350" indent="-514350">
              <a:buAutoNum type="arabicPeriod"/>
            </a:pPr>
            <a:r>
              <a:rPr lang="en-US" dirty="0">
                <a:cs typeface="Calibri"/>
              </a:rPr>
              <a:t>Set up camera and play area</a:t>
            </a:r>
          </a:p>
          <a:p>
            <a:pPr marL="514350" indent="-514350">
              <a:buAutoNum type="arabicPeriod"/>
            </a:pPr>
            <a:r>
              <a:rPr lang="en-US" dirty="0">
                <a:cs typeface="Calibri"/>
              </a:rPr>
              <a:t>Add/customize collectible objects</a:t>
            </a:r>
          </a:p>
          <a:p>
            <a:pPr marL="514350" indent="-514350">
              <a:buAutoNum type="arabicPeriod"/>
            </a:pPr>
            <a:r>
              <a:rPr lang="en-US" dirty="0">
                <a:cs typeface="Calibri"/>
              </a:rPr>
              <a:t>Display score and other text ("You win!")</a:t>
            </a:r>
          </a:p>
          <a:p>
            <a:pPr marL="514350" indent="-514350">
              <a:buAutoNum type="arabicPeriod"/>
            </a:pPr>
            <a:r>
              <a:rPr lang="en-US" dirty="0">
                <a:cs typeface="Calibri"/>
              </a:rPr>
              <a:t>Profit. (Probably not but maybe.)</a:t>
            </a:r>
          </a:p>
          <a:p>
            <a:pPr marL="514350" indent="-514350">
              <a:buAutoNum type="arabicPeriod"/>
            </a:pPr>
            <a:endParaRPr lang="en-US" dirty="0">
              <a:cs typeface="Calibri"/>
            </a:endParaRPr>
          </a:p>
          <a:p>
            <a:pPr lvl="1"/>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74298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4C3F9-A5AB-4456-A187-625EC5499DAB}"/>
              </a:ext>
            </a:extLst>
          </p:cNvPr>
          <p:cNvSpPr>
            <a:spLocks noGrp="1"/>
          </p:cNvSpPr>
          <p:nvPr>
            <p:ph type="title"/>
          </p:nvPr>
        </p:nvSpPr>
        <p:spPr/>
        <p:txBody>
          <a:bodyPr/>
          <a:lstStyle/>
          <a:p>
            <a:r>
              <a:rPr lang="en-US" dirty="0">
                <a:cs typeface="Calibri Light"/>
              </a:rPr>
              <a:t>1. Create and set up new Unity project</a:t>
            </a:r>
            <a:endParaRPr lang="en-US" dirty="0"/>
          </a:p>
        </p:txBody>
      </p:sp>
      <p:sp>
        <p:nvSpPr>
          <p:cNvPr id="3" name="Content Placeholder 2">
            <a:extLst>
              <a:ext uri="{FF2B5EF4-FFF2-40B4-BE49-F238E27FC236}">
                <a16:creationId xmlns:a16="http://schemas.microsoft.com/office/drawing/2014/main" xmlns="" id="{7F93A442-2D5B-45AD-9669-E1BED9AAD30D}"/>
              </a:ext>
            </a:extLst>
          </p:cNvPr>
          <p:cNvSpPr>
            <a:spLocks noGrp="1"/>
          </p:cNvSpPr>
          <p:nvPr>
            <p:ph idx="1"/>
          </p:nvPr>
        </p:nvSpPr>
        <p:spPr/>
        <p:txBody>
          <a:bodyPr vert="horz" lIns="91440" tIns="45720" rIns="91440" bIns="45720" rtlCol="0" anchor="t">
            <a:normAutofit/>
          </a:bodyPr>
          <a:lstStyle/>
          <a:p>
            <a:r>
              <a:rPr lang="en-US" dirty="0">
                <a:cs typeface="Calibri"/>
              </a:rPr>
              <a:t>Open Unity</a:t>
            </a:r>
          </a:p>
          <a:p>
            <a:r>
              <a:rPr lang="en-US" dirty="0">
                <a:cs typeface="Calibri"/>
              </a:rPr>
              <a:t>File&gt;New Project</a:t>
            </a:r>
          </a:p>
          <a:p>
            <a:r>
              <a:rPr lang="en-US" dirty="0">
                <a:cs typeface="Calibri"/>
              </a:rPr>
              <a:t>Give it a name and choose a destination (a place on the computer where you want the game to be saved)</a:t>
            </a:r>
          </a:p>
          <a:p>
            <a:r>
              <a:rPr lang="en-US" dirty="0">
                <a:cs typeface="Calibri"/>
              </a:rPr>
              <a:t>Select "3D project"</a:t>
            </a:r>
          </a:p>
          <a:p>
            <a:r>
              <a:rPr lang="en-US" dirty="0">
                <a:cs typeface="Calibri"/>
              </a:rPr>
              <a:t>You now have a new project with a new empty scene</a:t>
            </a:r>
          </a:p>
          <a:p>
            <a:pPr lvl="1"/>
            <a:r>
              <a:rPr lang="en-US" dirty="0">
                <a:solidFill>
                  <a:schemeClr val="bg2">
                    <a:lumMod val="50000"/>
                  </a:schemeClr>
                </a:solidFill>
                <a:ea typeface="+mn-lt"/>
                <a:cs typeface="+mn-lt"/>
              </a:rPr>
              <a:t>Project window – </a:t>
            </a:r>
            <a:r>
              <a:rPr lang="en-US" dirty="0">
                <a:ea typeface="+mn-lt"/>
                <a:cs typeface="+mn-lt"/>
              </a:rPr>
              <a:t>open Assets folder, right-click on Scenes folder and add an underscore so it reads "_Scenes". This will keep it at the top of the list alphabetically. Rename sample scene "</a:t>
            </a:r>
            <a:r>
              <a:rPr lang="en-US" dirty="0" err="1">
                <a:ea typeface="+mn-lt"/>
                <a:cs typeface="+mn-lt"/>
              </a:rPr>
              <a:t>MiniGame</a:t>
            </a:r>
            <a:r>
              <a:rPr lang="en-US" dirty="0">
                <a:ea typeface="+mn-lt"/>
                <a:cs typeface="+mn-lt"/>
              </a:rPr>
              <a:t>".</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45885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9CC76-1F83-43CA-AAAC-419783170761}"/>
              </a:ext>
            </a:extLst>
          </p:cNvPr>
          <p:cNvSpPr>
            <a:spLocks noGrp="1"/>
          </p:cNvSpPr>
          <p:nvPr>
            <p:ph type="title"/>
          </p:nvPr>
        </p:nvSpPr>
        <p:spPr/>
        <p:txBody>
          <a:bodyPr/>
          <a:lstStyle/>
          <a:p>
            <a:r>
              <a:rPr lang="en-US" dirty="0">
                <a:cs typeface="Calibri Light"/>
              </a:rPr>
              <a:t>Unity Interface</a:t>
            </a:r>
            <a:endParaRPr lang="en-US" dirty="0"/>
          </a:p>
        </p:txBody>
      </p:sp>
      <p:sp>
        <p:nvSpPr>
          <p:cNvPr id="3" name="Content Placeholder 2">
            <a:extLst>
              <a:ext uri="{FF2B5EF4-FFF2-40B4-BE49-F238E27FC236}">
                <a16:creationId xmlns:a16="http://schemas.microsoft.com/office/drawing/2014/main" xmlns="" id="{0AC5CAAE-5662-4C3C-9EB8-57B4FE1150FD}"/>
              </a:ext>
            </a:extLst>
          </p:cNvPr>
          <p:cNvSpPr>
            <a:spLocks noGrp="1"/>
          </p:cNvSpPr>
          <p:nvPr>
            <p:ph idx="1"/>
          </p:nvPr>
        </p:nvSpPr>
        <p:spPr>
          <a:xfrm>
            <a:off x="8300224" y="2105103"/>
            <a:ext cx="3053576" cy="4351338"/>
          </a:xfrm>
        </p:spPr>
        <p:txBody>
          <a:bodyPr vert="horz" lIns="91440" tIns="45720" rIns="91440" bIns="45720" rtlCol="0" anchor="t">
            <a:normAutofit/>
          </a:bodyPr>
          <a:lstStyle/>
          <a:p>
            <a:pPr>
              <a:buNone/>
            </a:pPr>
            <a:r>
              <a:rPr lang="en-US" b="1" dirty="0">
                <a:solidFill>
                  <a:srgbClr val="FF0000"/>
                </a:solidFill>
                <a:ea typeface="+mn-lt"/>
                <a:cs typeface="+mn-lt"/>
              </a:rPr>
              <a:t>Hierarchy view</a:t>
            </a:r>
            <a:endParaRPr lang="en-US" dirty="0">
              <a:solidFill>
                <a:srgbClr val="FF0000"/>
              </a:solidFill>
              <a:ea typeface="+mn-lt"/>
              <a:cs typeface="+mn-lt"/>
            </a:endParaRPr>
          </a:p>
          <a:p>
            <a:pPr>
              <a:buNone/>
            </a:pPr>
            <a:r>
              <a:rPr lang="en-US" b="1" dirty="0">
                <a:solidFill>
                  <a:srgbClr val="00B050"/>
                </a:solidFill>
                <a:ea typeface="+mn-lt"/>
                <a:cs typeface="+mn-lt"/>
              </a:rPr>
              <a:t>Inspector view</a:t>
            </a:r>
            <a:endParaRPr lang="en-US" dirty="0">
              <a:solidFill>
                <a:srgbClr val="00B050"/>
              </a:solidFill>
              <a:ea typeface="+mn-lt"/>
              <a:cs typeface="+mn-lt"/>
            </a:endParaRPr>
          </a:p>
          <a:p>
            <a:pPr>
              <a:buNone/>
            </a:pPr>
            <a:r>
              <a:rPr lang="en-US" b="1" dirty="0">
                <a:solidFill>
                  <a:srgbClr val="0070C0"/>
                </a:solidFill>
                <a:ea typeface="+mn-lt"/>
                <a:cs typeface="+mn-lt"/>
              </a:rPr>
              <a:t>Project view</a:t>
            </a:r>
            <a:endParaRPr lang="en-US" dirty="0">
              <a:solidFill>
                <a:srgbClr val="0070C0"/>
              </a:solidFill>
              <a:ea typeface="+mn-lt"/>
              <a:cs typeface="+mn-lt"/>
            </a:endParaRPr>
          </a:p>
          <a:p>
            <a:pPr>
              <a:buNone/>
            </a:pPr>
            <a:r>
              <a:rPr lang="en-US" b="1" dirty="0">
                <a:solidFill>
                  <a:schemeClr val="accent4">
                    <a:lumMod val="75000"/>
                  </a:schemeClr>
                </a:solidFill>
                <a:ea typeface="+mn-lt"/>
                <a:cs typeface="+mn-lt"/>
              </a:rPr>
              <a:t>Scene view</a:t>
            </a:r>
            <a:endParaRPr lang="en-US" dirty="0">
              <a:solidFill>
                <a:schemeClr val="accent4">
                  <a:lumMod val="75000"/>
                </a:schemeClr>
              </a:solidFill>
              <a:ea typeface="+mn-lt"/>
              <a:cs typeface="+mn-lt"/>
            </a:endParaRPr>
          </a:p>
          <a:p>
            <a:pPr>
              <a:buNone/>
            </a:pPr>
            <a:r>
              <a:rPr lang="en-US" b="1" dirty="0">
                <a:solidFill>
                  <a:srgbClr val="E056FC"/>
                </a:solidFill>
                <a:ea typeface="+mn-lt"/>
                <a:cs typeface="+mn-lt"/>
              </a:rPr>
              <a:t>Menu toolbar</a:t>
            </a:r>
            <a:endParaRPr lang="en-US" dirty="0">
              <a:solidFill>
                <a:srgbClr val="E056FC"/>
              </a:solidFill>
              <a:ea typeface="+mn-lt"/>
              <a:cs typeface="+mn-lt"/>
            </a:endParaRPr>
          </a:p>
        </p:txBody>
      </p:sp>
      <p:pic>
        <p:nvPicPr>
          <p:cNvPr id="4" name="Picture 4" descr="A screenshot of a computer&#10;&#10;Description generated with very high confidence">
            <a:extLst>
              <a:ext uri="{FF2B5EF4-FFF2-40B4-BE49-F238E27FC236}">
                <a16:creationId xmlns:a16="http://schemas.microsoft.com/office/drawing/2014/main" xmlns="" id="{4AB2101E-8CF8-46FE-897E-D9CC3BC80388}"/>
              </a:ext>
            </a:extLst>
          </p:cNvPr>
          <p:cNvPicPr>
            <a:picLocks noChangeAspect="1"/>
          </p:cNvPicPr>
          <p:nvPr/>
        </p:nvPicPr>
        <p:blipFill>
          <a:blip r:embed="rId2"/>
          <a:stretch>
            <a:fillRect/>
          </a:stretch>
        </p:blipFill>
        <p:spPr>
          <a:xfrm>
            <a:off x="840059" y="1696978"/>
            <a:ext cx="6590370" cy="3352531"/>
          </a:xfrm>
          <a:prstGeom prst="rect">
            <a:avLst/>
          </a:prstGeom>
        </p:spPr>
      </p:pic>
    </p:spTree>
    <p:extLst>
      <p:ext uri="{BB962C8B-B14F-4D97-AF65-F5344CB8AC3E}">
        <p14:creationId xmlns:p14="http://schemas.microsoft.com/office/powerpoint/2010/main" val="36889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51662-C67D-4B51-A9D3-E576728ACD09}"/>
              </a:ext>
            </a:extLst>
          </p:cNvPr>
          <p:cNvSpPr>
            <a:spLocks noGrp="1"/>
          </p:cNvSpPr>
          <p:nvPr>
            <p:ph type="title"/>
          </p:nvPr>
        </p:nvSpPr>
        <p:spPr/>
        <p:txBody>
          <a:bodyPr/>
          <a:lstStyle/>
          <a:p>
            <a:r>
              <a:rPr lang="en-US" dirty="0">
                <a:cs typeface="Calibri Light"/>
              </a:rPr>
              <a:t>2. Add Game Object (plane/Ground)</a:t>
            </a:r>
          </a:p>
        </p:txBody>
      </p:sp>
      <p:sp>
        <p:nvSpPr>
          <p:cNvPr id="3" name="Content Placeholder 2">
            <a:extLst>
              <a:ext uri="{FF2B5EF4-FFF2-40B4-BE49-F238E27FC236}">
                <a16:creationId xmlns:a16="http://schemas.microsoft.com/office/drawing/2014/main" xmlns="" id="{06775635-A414-4566-8262-16E67C05033B}"/>
              </a:ext>
            </a:extLst>
          </p:cNvPr>
          <p:cNvSpPr>
            <a:spLocks noGrp="1"/>
          </p:cNvSpPr>
          <p:nvPr>
            <p:ph idx="1"/>
          </p:nvPr>
        </p:nvSpPr>
        <p:spPr/>
        <p:txBody>
          <a:bodyPr vert="horz" lIns="91440" tIns="45720" rIns="91440" bIns="45720" rtlCol="0" anchor="t">
            <a:normAutofit/>
          </a:bodyPr>
          <a:lstStyle/>
          <a:p>
            <a:r>
              <a:rPr lang="en-US" dirty="0">
                <a:cs typeface="Calibri"/>
              </a:rPr>
              <a:t>Add a plane to the scene</a:t>
            </a:r>
          </a:p>
          <a:p>
            <a:pPr lvl="1"/>
            <a:r>
              <a:rPr lang="en-US" dirty="0">
                <a:solidFill>
                  <a:schemeClr val="bg2">
                    <a:lumMod val="50000"/>
                  </a:schemeClr>
                </a:solidFill>
                <a:cs typeface="Calibri"/>
              </a:rPr>
              <a:t>Menu toolbar – </a:t>
            </a:r>
            <a:r>
              <a:rPr lang="en-US" dirty="0">
                <a:cs typeface="Calibri"/>
              </a:rPr>
              <a:t>click on </a:t>
            </a:r>
            <a:r>
              <a:rPr lang="en-US" dirty="0" err="1">
                <a:cs typeface="Calibri"/>
              </a:rPr>
              <a:t>GameObject</a:t>
            </a:r>
            <a:r>
              <a:rPr lang="en-US" dirty="0">
                <a:cs typeface="Calibri"/>
              </a:rPr>
              <a:t> &gt; 3D Object &gt; Plane</a:t>
            </a:r>
          </a:p>
          <a:p>
            <a:r>
              <a:rPr lang="en-US" dirty="0">
                <a:solidFill>
                  <a:srgbClr val="000000"/>
                </a:solidFill>
                <a:cs typeface="Calibri"/>
              </a:rPr>
              <a:t>Rename the game object "Ground"</a:t>
            </a:r>
          </a:p>
          <a:p>
            <a:pPr lvl="1"/>
            <a:r>
              <a:rPr lang="en-US" dirty="0">
                <a:solidFill>
                  <a:schemeClr val="bg2">
                    <a:lumMod val="50000"/>
                  </a:schemeClr>
                </a:solidFill>
                <a:cs typeface="Calibri"/>
              </a:rPr>
              <a:t>Hierarchy</a:t>
            </a:r>
            <a:r>
              <a:rPr lang="en-US" dirty="0">
                <a:solidFill>
                  <a:schemeClr val="bg2">
                    <a:lumMod val="50000"/>
                  </a:schemeClr>
                </a:solidFill>
                <a:ea typeface="+mn-lt"/>
                <a:cs typeface="+mn-lt"/>
              </a:rPr>
              <a:t> window – </a:t>
            </a:r>
            <a:r>
              <a:rPr lang="en-US" dirty="0">
                <a:ea typeface="+mn-lt"/>
                <a:cs typeface="+mn-lt"/>
              </a:rPr>
              <a:t>right-click on "Plane" &gt; rename "Ground"</a:t>
            </a:r>
            <a:endParaRPr lang="en-US" dirty="0">
              <a:solidFill>
                <a:schemeClr val="bg2">
                  <a:lumMod val="50000"/>
                </a:schemeClr>
              </a:solidFill>
              <a:cs typeface="Calibri"/>
            </a:endParaRPr>
          </a:p>
          <a:p>
            <a:r>
              <a:rPr lang="en-US" dirty="0">
                <a:solidFill>
                  <a:srgbClr val="000000"/>
                </a:solidFill>
                <a:cs typeface="Calibri"/>
              </a:rPr>
              <a:t>Make sure that the object is at location (0, 0, 0) in the scene</a:t>
            </a:r>
          </a:p>
          <a:p>
            <a:pPr lvl="1"/>
            <a:r>
              <a:rPr lang="en-US" dirty="0">
                <a:solidFill>
                  <a:schemeClr val="bg2">
                    <a:lumMod val="50000"/>
                  </a:schemeClr>
                </a:solidFill>
                <a:cs typeface="Calibri"/>
              </a:rPr>
              <a:t>Inspector window – </a:t>
            </a:r>
            <a:r>
              <a:rPr lang="en-US" dirty="0">
                <a:cs typeface="Calibri"/>
              </a:rPr>
              <a:t>click on gear icon next to Transform &gt; Reset</a:t>
            </a:r>
          </a:p>
          <a:p>
            <a:r>
              <a:rPr lang="en-US" dirty="0">
                <a:solidFill>
                  <a:srgbClr val="000000"/>
                </a:solidFill>
                <a:cs typeface="Calibri"/>
              </a:rPr>
              <a:t>Resize the plane and get rid of the gridlines</a:t>
            </a:r>
          </a:p>
          <a:p>
            <a:pPr lvl="1"/>
            <a:r>
              <a:rPr lang="en-US" dirty="0">
                <a:solidFill>
                  <a:schemeClr val="bg2">
                    <a:lumMod val="50000"/>
                  </a:schemeClr>
                </a:solidFill>
                <a:cs typeface="Calibri"/>
              </a:rPr>
              <a:t>Inspector window – </a:t>
            </a:r>
            <a:r>
              <a:rPr lang="en-US" dirty="0">
                <a:cs typeface="Calibri"/>
              </a:rPr>
              <a:t>Transform &gt; Scale &gt; (2, 1, 2)</a:t>
            </a:r>
          </a:p>
          <a:p>
            <a:pPr lvl="1"/>
            <a:r>
              <a:rPr lang="en-US" dirty="0">
                <a:solidFill>
                  <a:schemeClr val="bg2">
                    <a:lumMod val="50000"/>
                  </a:schemeClr>
                </a:solidFill>
                <a:cs typeface="Calibri"/>
              </a:rPr>
              <a:t>Scene view – </a:t>
            </a:r>
            <a:r>
              <a:rPr lang="en-US" dirty="0">
                <a:cs typeface="Calibri"/>
              </a:rPr>
              <a:t>Click Gizmos, uncheck "show grid" box</a:t>
            </a:r>
          </a:p>
        </p:txBody>
      </p:sp>
    </p:spTree>
    <p:extLst>
      <p:ext uri="{BB962C8B-B14F-4D97-AF65-F5344CB8AC3E}">
        <p14:creationId xmlns:p14="http://schemas.microsoft.com/office/powerpoint/2010/main" val="305418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1DF3C-BEEB-4284-B752-204DCCD694D4}"/>
              </a:ext>
            </a:extLst>
          </p:cNvPr>
          <p:cNvSpPr>
            <a:spLocks noGrp="1"/>
          </p:cNvSpPr>
          <p:nvPr>
            <p:ph type="title"/>
          </p:nvPr>
        </p:nvSpPr>
        <p:spPr/>
        <p:txBody>
          <a:bodyPr>
            <a:normAutofit/>
          </a:bodyPr>
          <a:lstStyle/>
          <a:p>
            <a:r>
              <a:rPr lang="en-US" sz="4000">
                <a:cs typeface="Calibri Light"/>
              </a:rPr>
              <a:t>2. Add Game Object, Continued (sphere/Player)</a:t>
            </a:r>
            <a:endParaRPr lang="en-US" sz="4000"/>
          </a:p>
        </p:txBody>
      </p:sp>
      <p:sp>
        <p:nvSpPr>
          <p:cNvPr id="3" name="Content Placeholder 2">
            <a:extLst>
              <a:ext uri="{FF2B5EF4-FFF2-40B4-BE49-F238E27FC236}">
                <a16:creationId xmlns:a16="http://schemas.microsoft.com/office/drawing/2014/main" xmlns="" id="{A44A2AB2-F8DE-4F22-8829-1D91FFA60D93}"/>
              </a:ext>
            </a:extLst>
          </p:cNvPr>
          <p:cNvSpPr>
            <a:spLocks noGrp="1"/>
          </p:cNvSpPr>
          <p:nvPr>
            <p:ph idx="1"/>
          </p:nvPr>
        </p:nvSpPr>
        <p:spPr/>
        <p:txBody>
          <a:bodyPr vert="horz" lIns="91440" tIns="45720" rIns="91440" bIns="45720" rtlCol="0" anchor="t">
            <a:normAutofit/>
          </a:bodyPr>
          <a:lstStyle/>
          <a:p>
            <a:r>
              <a:rPr lang="en-US" dirty="0">
                <a:ea typeface="+mn-lt"/>
                <a:cs typeface="+mn-lt"/>
              </a:rPr>
              <a:t>Add a sphere to the scene</a:t>
            </a:r>
          </a:p>
          <a:p>
            <a:pPr lvl="1"/>
            <a:r>
              <a:rPr lang="en-US" dirty="0">
                <a:solidFill>
                  <a:schemeClr val="bg2">
                    <a:lumMod val="50000"/>
                  </a:schemeClr>
                </a:solidFill>
                <a:ea typeface="+mn-lt"/>
                <a:cs typeface="+mn-lt"/>
              </a:rPr>
              <a:t>Menu toolbar – </a:t>
            </a:r>
            <a:r>
              <a:rPr lang="en-US" dirty="0" err="1">
                <a:ea typeface="+mn-lt"/>
                <a:cs typeface="+mn-lt"/>
              </a:rPr>
              <a:t>GameObject</a:t>
            </a:r>
            <a:r>
              <a:rPr lang="en-US" dirty="0">
                <a:ea typeface="+mn-lt"/>
                <a:cs typeface="+mn-lt"/>
              </a:rPr>
              <a:t> &gt; 3D Object &gt; Sphere</a:t>
            </a:r>
          </a:p>
          <a:p>
            <a:r>
              <a:rPr lang="en-US" dirty="0">
                <a:ea typeface="+mn-lt"/>
                <a:cs typeface="+mn-lt"/>
              </a:rPr>
              <a:t>Rename the game object "Player"</a:t>
            </a:r>
          </a:p>
          <a:p>
            <a:pPr lvl="1"/>
            <a:r>
              <a:rPr lang="en-US" dirty="0">
                <a:solidFill>
                  <a:schemeClr val="bg2">
                    <a:lumMod val="50000"/>
                  </a:schemeClr>
                </a:solidFill>
                <a:ea typeface="+mn-lt"/>
                <a:cs typeface="+mn-lt"/>
              </a:rPr>
              <a:t>Hierarchy window – </a:t>
            </a:r>
            <a:r>
              <a:rPr lang="en-US" dirty="0">
                <a:ea typeface="+mn-lt"/>
                <a:cs typeface="+mn-lt"/>
              </a:rPr>
              <a:t>right-click on "Sphere" &gt; rename "Player"</a:t>
            </a:r>
          </a:p>
          <a:p>
            <a:r>
              <a:rPr lang="en-US" dirty="0">
                <a:ea typeface="+mn-lt"/>
                <a:cs typeface="+mn-lt"/>
              </a:rPr>
              <a:t>Make sure that the object is at location (0, .5, 0) in the scene</a:t>
            </a:r>
          </a:p>
          <a:p>
            <a:pPr lvl="1"/>
            <a:r>
              <a:rPr lang="en-US" dirty="0">
                <a:solidFill>
                  <a:schemeClr val="bg2">
                    <a:lumMod val="50000"/>
                  </a:schemeClr>
                </a:solidFill>
                <a:ea typeface="+mn-lt"/>
                <a:cs typeface="+mn-lt"/>
              </a:rPr>
              <a:t>Inspector window – </a:t>
            </a:r>
            <a:r>
              <a:rPr lang="en-US" dirty="0">
                <a:ea typeface="+mn-lt"/>
                <a:cs typeface="+mn-lt"/>
              </a:rPr>
              <a:t>Transform &gt; Position, set values for x, y, z coordinates</a:t>
            </a:r>
          </a:p>
          <a:p>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43297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FCC6A2-5E6C-48F5-9852-74BD0C29289A}"/>
              </a:ext>
            </a:extLst>
          </p:cNvPr>
          <p:cNvSpPr>
            <a:spLocks noGrp="1"/>
          </p:cNvSpPr>
          <p:nvPr>
            <p:ph type="title"/>
          </p:nvPr>
        </p:nvSpPr>
        <p:spPr/>
        <p:txBody>
          <a:bodyPr>
            <a:normAutofit/>
          </a:bodyPr>
          <a:lstStyle/>
          <a:p>
            <a:r>
              <a:rPr lang="en-US" sz="3600" dirty="0">
                <a:cs typeface="Calibri Light"/>
              </a:rPr>
              <a:t>3. Create materials to change color of game objects</a:t>
            </a:r>
            <a:endParaRPr lang="en-US" sz="3600" dirty="0"/>
          </a:p>
        </p:txBody>
      </p:sp>
      <p:sp>
        <p:nvSpPr>
          <p:cNvPr id="3" name="Content Placeholder 2">
            <a:extLst>
              <a:ext uri="{FF2B5EF4-FFF2-40B4-BE49-F238E27FC236}">
                <a16:creationId xmlns:a16="http://schemas.microsoft.com/office/drawing/2014/main" xmlns="" id="{F0A35E20-BD9F-44D5-B3C3-AF20256C1756}"/>
              </a:ext>
            </a:extLst>
          </p:cNvPr>
          <p:cNvSpPr>
            <a:spLocks noGrp="1"/>
          </p:cNvSpPr>
          <p:nvPr>
            <p:ph idx="1"/>
          </p:nvPr>
        </p:nvSpPr>
        <p:spPr/>
        <p:txBody>
          <a:bodyPr vert="horz" lIns="91440" tIns="45720" rIns="91440" bIns="45720" rtlCol="0" anchor="t">
            <a:normAutofit lnSpcReduction="10000"/>
          </a:bodyPr>
          <a:lstStyle/>
          <a:p>
            <a:r>
              <a:rPr lang="en-US" dirty="0">
                <a:cs typeface="Calibri"/>
              </a:rPr>
              <a:t>Create a new folder to hold any materials you add</a:t>
            </a:r>
          </a:p>
          <a:p>
            <a:pPr lvl="1"/>
            <a:r>
              <a:rPr lang="en-US" dirty="0">
                <a:solidFill>
                  <a:schemeClr val="bg2">
                    <a:lumMod val="50000"/>
                  </a:schemeClr>
                </a:solidFill>
                <a:cs typeface="Calibri"/>
              </a:rPr>
              <a:t>Project window – </a:t>
            </a:r>
            <a:r>
              <a:rPr lang="en-US" dirty="0">
                <a:cs typeface="Calibri"/>
              </a:rPr>
              <a:t>Create &gt; Folder, name folder "Materials" (inside of Assets folder)</a:t>
            </a:r>
          </a:p>
          <a:p>
            <a:r>
              <a:rPr lang="en-US" dirty="0">
                <a:cs typeface="Calibri"/>
              </a:rPr>
              <a:t>Add your first material</a:t>
            </a:r>
          </a:p>
          <a:p>
            <a:pPr lvl="1"/>
            <a:r>
              <a:rPr lang="en-US" dirty="0">
                <a:solidFill>
                  <a:schemeClr val="bg2">
                    <a:lumMod val="50000"/>
                  </a:schemeClr>
                </a:solidFill>
                <a:cs typeface="Calibri"/>
              </a:rPr>
              <a:t>Project window – </a:t>
            </a:r>
            <a:r>
              <a:rPr lang="en-US" dirty="0">
                <a:cs typeface="Calibri"/>
              </a:rPr>
              <a:t>select Materials folder, Create &gt; Material, name it "Background"</a:t>
            </a:r>
          </a:p>
          <a:p>
            <a:pPr lvl="1"/>
            <a:r>
              <a:rPr lang="en-US" dirty="0">
                <a:solidFill>
                  <a:schemeClr val="bg2">
                    <a:lumMod val="50000"/>
                  </a:schemeClr>
                </a:solidFill>
                <a:cs typeface="Calibri"/>
              </a:rPr>
              <a:t>Inspector view – </a:t>
            </a:r>
            <a:r>
              <a:rPr lang="en-US" dirty="0">
                <a:cs typeface="Calibri"/>
              </a:rPr>
              <a:t>click in color selector box labeled Albedo, select a color</a:t>
            </a:r>
          </a:p>
          <a:p>
            <a:r>
              <a:rPr lang="en-US" dirty="0">
                <a:cs typeface="Calibri"/>
              </a:rPr>
              <a:t>Apply the material to the Ground</a:t>
            </a:r>
          </a:p>
          <a:p>
            <a:pPr lvl="1"/>
            <a:r>
              <a:rPr lang="en-US" dirty="0">
                <a:cs typeface="Calibri"/>
              </a:rPr>
              <a:t>Click on the material in the </a:t>
            </a:r>
            <a:r>
              <a:rPr lang="en-US" dirty="0">
                <a:solidFill>
                  <a:schemeClr val="bg2">
                    <a:lumMod val="50000"/>
                  </a:schemeClr>
                </a:solidFill>
                <a:cs typeface="Calibri"/>
              </a:rPr>
              <a:t>Project window</a:t>
            </a:r>
            <a:r>
              <a:rPr lang="en-US" dirty="0">
                <a:cs typeface="Calibri"/>
              </a:rPr>
              <a:t> and drag it onto the Ground object in the </a:t>
            </a:r>
            <a:r>
              <a:rPr lang="en-US" dirty="0">
                <a:solidFill>
                  <a:schemeClr val="bg2">
                    <a:lumMod val="50000"/>
                  </a:schemeClr>
                </a:solidFill>
                <a:cs typeface="Calibri"/>
              </a:rPr>
              <a:t>Scene view </a:t>
            </a:r>
            <a:r>
              <a:rPr lang="en-US" dirty="0">
                <a:cs typeface="Calibri"/>
              </a:rPr>
              <a:t>or</a:t>
            </a:r>
            <a:r>
              <a:rPr lang="en-US" dirty="0">
                <a:solidFill>
                  <a:schemeClr val="bg2">
                    <a:lumMod val="50000"/>
                  </a:schemeClr>
                </a:solidFill>
                <a:cs typeface="Calibri"/>
              </a:rPr>
              <a:t> Hierarchy window</a:t>
            </a:r>
          </a:p>
          <a:p>
            <a:r>
              <a:rPr lang="en-US" dirty="0">
                <a:cs typeface="Calibri"/>
              </a:rPr>
              <a:t>(Optional) Repeat with a second material for the Player object</a:t>
            </a:r>
          </a:p>
        </p:txBody>
      </p:sp>
    </p:spTree>
    <p:extLst>
      <p:ext uri="{BB962C8B-B14F-4D97-AF65-F5344CB8AC3E}">
        <p14:creationId xmlns:p14="http://schemas.microsoft.com/office/powerpoint/2010/main" val="308789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DF389-698A-48C8-8616-368BE7C05E03}"/>
              </a:ext>
            </a:extLst>
          </p:cNvPr>
          <p:cNvSpPr>
            <a:spLocks noGrp="1"/>
          </p:cNvSpPr>
          <p:nvPr>
            <p:ph type="title"/>
          </p:nvPr>
        </p:nvSpPr>
        <p:spPr/>
        <p:txBody>
          <a:bodyPr/>
          <a:lstStyle/>
          <a:p>
            <a:r>
              <a:rPr lang="en-US">
                <a:cs typeface="Calibri Light"/>
              </a:rPr>
              <a:t>3b. Change direction of light source</a:t>
            </a:r>
            <a:endParaRPr lang="en-US"/>
          </a:p>
        </p:txBody>
      </p:sp>
      <p:sp>
        <p:nvSpPr>
          <p:cNvPr id="3" name="Content Placeholder 2">
            <a:extLst>
              <a:ext uri="{FF2B5EF4-FFF2-40B4-BE49-F238E27FC236}">
                <a16:creationId xmlns:a16="http://schemas.microsoft.com/office/drawing/2014/main" xmlns="" id="{528604D1-7746-4AFC-B635-856D115275CC}"/>
              </a:ext>
            </a:extLst>
          </p:cNvPr>
          <p:cNvSpPr>
            <a:spLocks noGrp="1"/>
          </p:cNvSpPr>
          <p:nvPr>
            <p:ph idx="1"/>
          </p:nvPr>
        </p:nvSpPr>
        <p:spPr/>
        <p:txBody>
          <a:bodyPr vert="horz" lIns="91440" tIns="45720" rIns="91440" bIns="45720" rtlCol="0" anchor="t">
            <a:normAutofit/>
          </a:bodyPr>
          <a:lstStyle/>
          <a:p>
            <a:r>
              <a:rPr lang="en-US">
                <a:cs typeface="Calibri"/>
              </a:rPr>
              <a:t>Transform rotation of Main Camera (this places the light in a better position for our game)</a:t>
            </a:r>
          </a:p>
          <a:p>
            <a:pPr lvl="1"/>
            <a:r>
              <a:rPr lang="en-US">
                <a:solidFill>
                  <a:schemeClr val="bg2">
                    <a:lumMod val="50000"/>
                  </a:schemeClr>
                </a:solidFill>
                <a:ea typeface="+mn-lt"/>
                <a:cs typeface="+mn-lt"/>
              </a:rPr>
              <a:t>Hierarchy window – </a:t>
            </a:r>
            <a:r>
              <a:rPr lang="en-US">
                <a:ea typeface="+mn-lt"/>
                <a:cs typeface="+mn-lt"/>
              </a:rPr>
              <a:t>Select "Main Camera" &gt; Transform &gt; Rotation &gt; y=60</a:t>
            </a:r>
            <a:endParaRPr lang="en-US" dirty="0">
              <a:cs typeface="Calibri"/>
            </a:endParaRPr>
          </a:p>
        </p:txBody>
      </p:sp>
    </p:spTree>
    <p:extLst>
      <p:ext uri="{BB962C8B-B14F-4D97-AF65-F5344CB8AC3E}">
        <p14:creationId xmlns:p14="http://schemas.microsoft.com/office/powerpoint/2010/main" val="1892013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932</Words>
  <Application>Microsoft Office PowerPoint</Application>
  <PresentationFormat>Widescreen</PresentationFormat>
  <Paragraphs>237</Paragraphs>
  <Slides>27</Slides>
  <Notes>8</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Building Your First Game in Unity: "Roll-a-Ball"</vt:lpstr>
      <vt:lpstr>Overview</vt:lpstr>
      <vt:lpstr>Overview: Steps</vt:lpstr>
      <vt:lpstr>1. Create and set up new Unity project</vt:lpstr>
      <vt:lpstr>Unity Interface</vt:lpstr>
      <vt:lpstr>2. Add Game Object (plane/Ground)</vt:lpstr>
      <vt:lpstr>2. Add Game Object, Continued (sphere/Player)</vt:lpstr>
      <vt:lpstr>3. Create materials to change color of game objects</vt:lpstr>
      <vt:lpstr>3b. Change direction of light source</vt:lpstr>
      <vt:lpstr>4. Add Player movement</vt:lpstr>
      <vt:lpstr>4. Add Player movement continued (scripting)</vt:lpstr>
      <vt:lpstr>4. Add Player movement continued (scripting)</vt:lpstr>
      <vt:lpstr>PowerPoint Presentation</vt:lpstr>
      <vt:lpstr>PowerPoint Presentation</vt:lpstr>
      <vt:lpstr>PowerPoint Presentation</vt:lpstr>
      <vt:lpstr>4. Player movement- test script</vt:lpstr>
      <vt:lpstr>5. Attach Camera to Player</vt:lpstr>
      <vt:lpstr>5b. Set up play area (add walls)</vt:lpstr>
      <vt:lpstr>5b. Add walls</vt:lpstr>
      <vt:lpstr>6. Add "Collectible" object</vt:lpstr>
      <vt:lpstr>6. Add "Collectible" object - continued</vt:lpstr>
      <vt:lpstr>6. Add more collectibles</vt:lpstr>
      <vt:lpstr>6. Make Pick Up objects collectible</vt:lpstr>
      <vt:lpstr>7. Display score text</vt:lpstr>
      <vt:lpstr>7. Display score text - continued</vt:lpstr>
      <vt:lpstr>7b. Add win text</vt:lpstr>
      <vt:lpstr>8. Profit! (Or at least share your game with friends)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Leah Canner</dc:creator>
  <cp:lastModifiedBy>BCPL</cp:lastModifiedBy>
  <cp:revision>2240</cp:revision>
  <dcterms:created xsi:type="dcterms:W3CDTF">2013-07-15T20:26:40Z</dcterms:created>
  <dcterms:modified xsi:type="dcterms:W3CDTF">2019-11-04T18:39:12Z</dcterms:modified>
</cp:coreProperties>
</file>