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1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21" r:id="rId11"/>
    <p:sldId id="315" r:id="rId12"/>
    <p:sldId id="316" r:id="rId13"/>
    <p:sldId id="317" r:id="rId14"/>
    <p:sldId id="318" r:id="rId15"/>
    <p:sldId id="319" r:id="rId16"/>
    <p:sldId id="320" r:id="rId17"/>
    <p:sldId id="322" r:id="rId18"/>
    <p:sldId id="323" r:id="rId19"/>
    <p:sldId id="30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 autoAdjust="0"/>
    <p:restoredTop sz="93883" autoAdjust="0"/>
  </p:normalViewPr>
  <p:slideViewPr>
    <p:cSldViewPr snapToGrid="0">
      <p:cViewPr varScale="1">
        <p:scale>
          <a:sx n="97" d="100"/>
          <a:sy n="97" d="100"/>
        </p:scale>
        <p:origin x="7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26/12/2024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 </a:t>
            </a:r>
            <a:r>
              <a:rPr lang="en-US" sz="4400" b="1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React-Bootstrap  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FF7-C454-807A-41AA-38FD8375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239D2-1786-F8C8-C636-8E3F7A4BE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contextual feedback messages for typical user actions with the handful of available and flexible alert messages.</a:t>
            </a:r>
          </a:p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3E51-46C5-8690-97C6-5AA29D2FF8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A10AE-B6FC-3E69-D6CA-23655EC8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39" y="2756623"/>
            <a:ext cx="3058424" cy="3442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B8D6C-5D10-FDFC-4032-A20DB503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01" y="2756623"/>
            <a:ext cx="4490385" cy="3442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5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F1E5-40D7-C9E2-C265-23A0C271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3A0F2-CAF1-BD0A-18DC-B93AA8C1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Bootstrap’s custom button styles for actions in forms, dialogs, and more with support for multiple sizes, states, and more.</a:t>
            </a:r>
          </a:p>
          <a:p>
            <a:r>
              <a:rPr lang="en-US" dirty="0"/>
              <a:t>Use any of the available button style types to quickly create a styled button. Just modify the variant prop.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3D3B5-4731-008F-D69C-40994E243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8B147-BA58-D86B-5BB5-0C534D7B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006" y="4733929"/>
            <a:ext cx="6094324" cy="496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9240A-6FE4-158B-E89B-367CE5B03461}"/>
              </a:ext>
            </a:extLst>
          </p:cNvPr>
          <p:cNvSpPr txBox="1"/>
          <p:nvPr/>
        </p:nvSpPr>
        <p:spPr>
          <a:xfrm>
            <a:off x="219897" y="3677265"/>
            <a:ext cx="529152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TypesExample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"warning"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"danger"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"dark"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TypesExample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9135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FE2C-D645-3215-70D1-788DE411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129F-3569-BF41-9831-DC87B1F02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Bootstrap’s cards provide a flexible and extensible content container with multiple variants and options.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4DA28-FA26-0DB7-DC4B-8068098AE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35D52-1F70-D2AD-33FE-D9CC581C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3" y="2728338"/>
            <a:ext cx="5632048" cy="3470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D7185-9C16-7FDC-D2F5-28FDE8D1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48" y="2728337"/>
            <a:ext cx="2799640" cy="3470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74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5294-3086-9426-FDB0-8C1A7D92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FF465-5FB8-5A16-E86B-D25AAC9C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6951406" cy="12140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powerful, responsive navigation header, the navbar. Includes support for branding, navigation, and more.</a:t>
            </a:r>
          </a:p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CAF3-F8D9-B37A-85A9-E0E5F57B5D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2AD10-EB51-2FB4-CA21-311621F9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574" y="1627444"/>
            <a:ext cx="4803427" cy="4733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6ECDA-1A27-21DD-E02B-61880AC5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7" y="3429000"/>
            <a:ext cx="6768407" cy="6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1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C8F9-F17E-5F9F-5FAD-50E0A7AE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Navs</a:t>
            </a:r>
            <a:r>
              <a:rPr lang="en-US" dirty="0"/>
              <a:t> and tabs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E80C-1AC2-0150-B1FB-013118B106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5AFE6-3799-E39A-3EB4-1D113E41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6" y="1608064"/>
            <a:ext cx="4250747" cy="391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8E41C-E7F0-EEDA-538C-012C7CE0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56" y="5738620"/>
            <a:ext cx="3467584" cy="552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673F9-4019-52AD-BA25-D5B2A61D0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47" y="1608064"/>
            <a:ext cx="3860474" cy="391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87DD33-F991-FE15-770B-15C5DD0C6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607" y="5610554"/>
            <a:ext cx="5368414" cy="680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37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DB87-BD28-C75A-DED7-A61BB0CB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05F5-5674-AEF5-9F4C-BD3FA3874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BE4C6-6BAC-EFBF-E108-618433B5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50" y="1641987"/>
            <a:ext cx="2700284" cy="4699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58867-8B92-A577-D021-4ED93546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450" y="2466840"/>
            <a:ext cx="3581900" cy="1924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55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F7B4-643C-572D-6702-C81221AD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F1E4C-3343-1240-A44A-34D0A73B5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textual form controls like &lt;input&gt;s and &lt;</a:t>
            </a:r>
            <a:r>
              <a:rPr lang="en-US" dirty="0" err="1"/>
              <a:t>textarea</a:t>
            </a:r>
            <a:r>
              <a:rPr lang="en-US" dirty="0"/>
              <a:t>&gt;s an upgrade with custom styles, sizing, focus states, and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ACA56-CEA9-2A43-C083-4140BF49C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A3679-B91B-619D-405F-DF231A16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7" y="2685054"/>
            <a:ext cx="5961131" cy="3513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1B8A0-0151-2BC5-7AF5-6EF3101E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22" y="3429000"/>
            <a:ext cx="5684784" cy="1607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7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A541-7F1F-282B-40DB-BE9FF9A9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18C4-19B6-47AF-D94F-23717CF21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Customize the native &lt;select&gt; with custom CSS that changes the element’s initial appearance.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8AAE-0A4D-93BA-24D3-BD008DE90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F142C-C67F-8B9E-D040-43E0A998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03" y="2923191"/>
            <a:ext cx="4791744" cy="3096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E009EE-1BB8-6F58-3851-FE8D2AA4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55" y="3818138"/>
            <a:ext cx="4791744" cy="1086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48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2E36-16B3-4601-D2A7-0DF02CE9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Checks and radios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37483-D8CB-D720-2924-F0BC2FCB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5358581" cy="4814445"/>
          </a:xfrm>
        </p:spPr>
        <p:txBody>
          <a:bodyPr/>
          <a:lstStyle/>
          <a:p>
            <a:r>
              <a:rPr lang="en-US" dirty="0"/>
              <a:t>Create consistent cross-browser and cross-device checkboxes and radios with our completely rewritten checks component.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91C7-3A17-F937-0593-15359BF63A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CAE4F-0E9A-5414-3D78-38C62DA3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42" y="1627444"/>
            <a:ext cx="3352348" cy="3852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D0630E-F43F-8166-10C6-A3AC3328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48" y="2853278"/>
            <a:ext cx="238158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r>
              <a:rPr lang="en-US" dirty="0"/>
              <a:t> What is React-Bootstrap?</a:t>
            </a:r>
          </a:p>
          <a:p>
            <a:r>
              <a:rPr lang="en-US" dirty="0"/>
              <a:t>Why use React-Bootstrap?</a:t>
            </a:r>
          </a:p>
          <a:p>
            <a:r>
              <a:rPr lang="en-US" dirty="0"/>
              <a:t>Features and aspects of React-Bootstrap</a:t>
            </a:r>
          </a:p>
          <a:p>
            <a:r>
              <a:rPr lang="en-US" dirty="0"/>
              <a:t>Installation and Configuration of React-Bootstrap</a:t>
            </a:r>
          </a:p>
          <a:p>
            <a:r>
              <a:rPr lang="en-US" dirty="0"/>
              <a:t>Grid, Layout of React-Bootstrap</a:t>
            </a:r>
          </a:p>
          <a:p>
            <a:r>
              <a:rPr lang="en-US" dirty="0"/>
              <a:t>Basic Components of React-Bootstrap: Button, Checkbox, Radios, Navigation(Navbars, </a:t>
            </a:r>
            <a:r>
              <a:rPr lang="en-US" dirty="0" err="1"/>
              <a:t>Navs</a:t>
            </a:r>
            <a:r>
              <a:rPr lang="en-US" dirty="0"/>
              <a:t>, Tabs), Modal, Alert, Card, Form controls</a:t>
            </a:r>
            <a:r>
              <a:rPr lang="en-US"/>
              <a:t>… </a:t>
            </a:r>
            <a:endParaRPr lang="en-US" dirty="0"/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What is React-Bootstrap?</a:t>
            </a:r>
          </a:p>
          <a:p>
            <a:pPr>
              <a:lnSpc>
                <a:spcPct val="120000"/>
              </a:lnSpc>
            </a:pPr>
            <a:r>
              <a:rPr lang="en-US" dirty="0"/>
              <a:t>Why use React-Bootstrap?</a:t>
            </a:r>
          </a:p>
          <a:p>
            <a:pPr>
              <a:lnSpc>
                <a:spcPct val="120000"/>
              </a:lnSpc>
            </a:pPr>
            <a:r>
              <a:rPr lang="en-US" dirty="0"/>
              <a:t>Features and aspects of React-Bootstrap</a:t>
            </a:r>
          </a:p>
          <a:p>
            <a:pPr>
              <a:lnSpc>
                <a:spcPct val="120000"/>
              </a:lnSpc>
            </a:pPr>
            <a:r>
              <a:rPr lang="en-US" dirty="0"/>
              <a:t>Installation and Configuration of React-Bootstrap</a:t>
            </a:r>
          </a:p>
          <a:p>
            <a:pPr>
              <a:lnSpc>
                <a:spcPct val="120000"/>
              </a:lnSpc>
            </a:pPr>
            <a:r>
              <a:rPr lang="en-US" dirty="0"/>
              <a:t>Grid, Layout of React-Bootstrap</a:t>
            </a:r>
          </a:p>
          <a:p>
            <a:pPr>
              <a:lnSpc>
                <a:spcPct val="120000"/>
              </a:lnSpc>
            </a:pPr>
            <a:r>
              <a:rPr lang="en-US" dirty="0"/>
              <a:t>Basic Components of React-Bootstrap: Button, Checkbox, Radios, Navigation(Navbars, </a:t>
            </a:r>
            <a:r>
              <a:rPr lang="en-US" dirty="0" err="1"/>
              <a:t>Navs</a:t>
            </a:r>
            <a:r>
              <a:rPr lang="en-US" dirty="0"/>
              <a:t>, Tabs), Modal, Alert, Card, Form controls… </a:t>
            </a:r>
            <a:endParaRPr lang="en-US" sz="2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React-Bootstrap?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React-Bootstrap is a popular open-source library that provides a set of Bootstrap components as reusable React components. </a:t>
            </a:r>
          </a:p>
          <a:p>
            <a:r>
              <a:rPr lang="en-US" dirty="0"/>
              <a:t>It combines the flexibility and power of the Bootstrap framework with the dynamic nature of React</a:t>
            </a:r>
          </a:p>
          <a:p>
            <a:r>
              <a:rPr lang="en-US" dirty="0"/>
              <a:t>Making it easier for developers to build responsive and feature-rich web applications with a modern design.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React-Bootstrap?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React-Bootstrap is a complete re-implementation of the Bootstrap components using React.</a:t>
            </a:r>
          </a:p>
          <a:p>
            <a:r>
              <a:rPr lang="en-US" dirty="0"/>
              <a:t>It has no dependency on either bootstrap.js or jQuery.</a:t>
            </a:r>
          </a:p>
          <a:p>
            <a:r>
              <a:rPr lang="en-US" dirty="0"/>
              <a:t>React-Bootstrap provides a more reliable solution by incorporating Bootstrap functionality into </a:t>
            </a:r>
            <a:r>
              <a:rPr lang="en-US" dirty="0" err="1"/>
              <a:t>React's</a:t>
            </a:r>
            <a:r>
              <a:rPr lang="en-US" dirty="0"/>
              <a:t> virtual DOM.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Features and aspects of React-Bootstrap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Component-Based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Easy Customization</a:t>
            </a:r>
          </a:p>
          <a:p>
            <a:r>
              <a:rPr lang="en-US" dirty="0"/>
              <a:t>Integration with React</a:t>
            </a:r>
          </a:p>
          <a:p>
            <a:r>
              <a:rPr lang="en-US" dirty="0"/>
              <a:t>Rich Component Library</a:t>
            </a:r>
          </a:p>
          <a:p>
            <a:r>
              <a:rPr lang="en-US" dirty="0"/>
              <a:t>Community and Support</a:t>
            </a:r>
          </a:p>
          <a:p>
            <a:r>
              <a:rPr lang="en-US" dirty="0"/>
              <a:t>Consistent Design</a:t>
            </a:r>
          </a:p>
          <a:p>
            <a:r>
              <a:rPr lang="en-US" dirty="0"/>
              <a:t>Faster Development</a:t>
            </a:r>
          </a:p>
          <a:p>
            <a:r>
              <a:rPr lang="en-US" dirty="0"/>
              <a:t>Cross-Browser Compatibility</a:t>
            </a:r>
          </a:p>
          <a:p>
            <a:r>
              <a:rPr lang="en-US" dirty="0"/>
              <a:t>Updates and Maintenance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 and Configuration of React-Bootstrap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Installation: </a:t>
            </a:r>
          </a:p>
          <a:p>
            <a:pPr marL="3175" indent="0">
              <a:buNone/>
            </a:pPr>
            <a:r>
              <a:rPr lang="en-US" dirty="0">
                <a:latin typeface="Aptos Narrow" panose="020B0004020202020204" pitchFamily="34" charset="0"/>
              </a:rPr>
              <a:t>	</a:t>
            </a:r>
            <a:r>
              <a:rPr lang="en-US" dirty="0" err="1">
                <a:latin typeface="Aptos Narrow" panose="020B0004020202020204" pitchFamily="34" charset="0"/>
              </a:rPr>
              <a:t>npm</a:t>
            </a:r>
            <a:r>
              <a:rPr lang="en-US" dirty="0">
                <a:latin typeface="Aptos Narrow" panose="020B0004020202020204" pitchFamily="34" charset="0"/>
              </a:rPr>
              <a:t> install react-bootstrap bootstrap</a:t>
            </a:r>
          </a:p>
          <a:p>
            <a:r>
              <a:rPr lang="en-US" dirty="0"/>
              <a:t>Import Bootstrap CSS: </a:t>
            </a:r>
          </a:p>
          <a:p>
            <a:pPr marL="3175" indent="0">
              <a:buNone/>
            </a:pPr>
            <a:r>
              <a:rPr lang="en-US" dirty="0"/>
              <a:t>	</a:t>
            </a:r>
            <a:r>
              <a:rPr lang="en-US" dirty="0">
                <a:latin typeface="Aptos Narrow" panose="020B0004020202020204" pitchFamily="34" charset="0"/>
              </a:rPr>
              <a:t>import 'bootstrap/</a:t>
            </a:r>
            <a:r>
              <a:rPr lang="en-US" dirty="0" err="1">
                <a:latin typeface="Aptos Narrow" panose="020B0004020202020204" pitchFamily="34" charset="0"/>
              </a:rPr>
              <a:t>dist</a:t>
            </a:r>
            <a:r>
              <a:rPr lang="en-US" dirty="0">
                <a:latin typeface="Aptos Narrow" panose="020B0004020202020204" pitchFamily="34" charset="0"/>
              </a:rPr>
              <a:t>/</a:t>
            </a:r>
            <a:r>
              <a:rPr lang="en-US" dirty="0" err="1">
                <a:latin typeface="Aptos Narrow" panose="020B0004020202020204" pitchFamily="34" charset="0"/>
              </a:rPr>
              <a:t>css</a:t>
            </a:r>
            <a:r>
              <a:rPr lang="en-US" dirty="0">
                <a:latin typeface="Aptos Narrow" panose="020B0004020202020204" pitchFamily="34" charset="0"/>
              </a:rPr>
              <a:t>/bootstrap.min.css’;</a:t>
            </a:r>
          </a:p>
          <a:p>
            <a:r>
              <a:rPr lang="en-US" dirty="0"/>
              <a:t>Importing Components: </a:t>
            </a:r>
          </a:p>
          <a:p>
            <a:pPr marL="3175" indent="0">
              <a:buNone/>
            </a:pPr>
            <a:r>
              <a:rPr lang="en-US" dirty="0"/>
              <a:t>	</a:t>
            </a:r>
            <a:r>
              <a:rPr lang="en-US" dirty="0">
                <a:latin typeface="Aptos Narrow" panose="020B0004020202020204" pitchFamily="34" charset="0"/>
              </a:rPr>
              <a:t>import Button from 'react-bootstrap/Button’;</a:t>
            </a:r>
          </a:p>
          <a:p>
            <a:pPr marL="3175" indent="0">
              <a:buNone/>
            </a:pPr>
            <a:r>
              <a:rPr lang="en-US" dirty="0">
                <a:latin typeface="Aptos Narrow" panose="020B0004020202020204" pitchFamily="34" charset="0"/>
              </a:rPr>
              <a:t>	// or less ideally</a:t>
            </a:r>
          </a:p>
          <a:p>
            <a:pPr marL="3175" indent="0">
              <a:buNone/>
            </a:pPr>
            <a:r>
              <a:rPr lang="en-US" dirty="0">
                <a:latin typeface="Aptos Narrow" panose="020B0004020202020204" pitchFamily="34" charset="0"/>
              </a:rPr>
              <a:t>	import { Button } from 'react-bootstrap’;</a:t>
            </a:r>
          </a:p>
          <a:p>
            <a:r>
              <a:rPr lang="en-US" dirty="0"/>
              <a:t>Use React-Bootstrap Components:</a:t>
            </a:r>
          </a:p>
          <a:p>
            <a:pPr marL="3175" indent="0">
              <a:buNone/>
            </a:pPr>
            <a:r>
              <a:rPr lang="en-US" dirty="0"/>
              <a:t>	 </a:t>
            </a:r>
            <a:r>
              <a:rPr lang="en-US" dirty="0">
                <a:latin typeface="Aptos Narrow" panose="020B0004020202020204" pitchFamily="34" charset="0"/>
              </a:rPr>
              <a:t>&lt;Button as="a" variant="primary"&gt; Button as link &lt;/Button&gt;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8957-94B6-449B-6C5D-A0DB6C25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416C-1597-989E-4183-60A809F42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Bootstrap’s grid system uses a series of containers, rows, and columns to layout and align content. It’s built with flexbox and is fully responsive.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452F0-E53B-B2E3-3B3D-DE48B43D7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31D70-7EAB-94B3-E28C-5C111136AA19}"/>
              </a:ext>
            </a:extLst>
          </p:cNvPr>
          <p:cNvSpPr txBox="1"/>
          <p:nvPr/>
        </p:nvSpPr>
        <p:spPr>
          <a:xfrm>
            <a:off x="852138" y="3142495"/>
            <a:ext cx="4638151" cy="29238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'react-bootstrap/Row'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'react-bootstrap/Col'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ContainerExample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ContainerExample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BBFFB-1853-A1EC-EF36-27950391EEEC}"/>
              </a:ext>
            </a:extLst>
          </p:cNvPr>
          <p:cNvSpPr txBox="1"/>
          <p:nvPr/>
        </p:nvSpPr>
        <p:spPr>
          <a:xfrm>
            <a:off x="6591890" y="3142495"/>
            <a:ext cx="4660389" cy="29238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'react-bootstrap/Row'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'react-bootstrap/Col'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ContainerFluidExample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ContainerFluidExample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718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FBEB-EDE9-E068-5D5B-7F3E0514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Auto-layout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9142F-41A3-B04E-DDE5-57F02F8D2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no column widths are specified the Col component will render equal width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E05D6-5963-D34B-9ED3-E4A85BDAC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E4094-7AF6-86C4-1E25-84DD192A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7" y="2662770"/>
            <a:ext cx="3741973" cy="3536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387B0-4031-BB95-FF19-3B3A834E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07" y="3774480"/>
            <a:ext cx="7084353" cy="1186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6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CEF-FF83-90A7-4D6D-4E7D9B6A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grids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B4CC-1619-BE33-38A0-6C93BA628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Col lets you specify column widths across 6 breakpoint sizes (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sm</a:t>
            </a:r>
            <a:r>
              <a:rPr lang="en-US" dirty="0"/>
              <a:t>, md, lg, xl and </a:t>
            </a:r>
            <a:r>
              <a:rPr lang="en-US" dirty="0" err="1"/>
              <a:t>xxl</a:t>
            </a:r>
            <a:r>
              <a:rPr lang="en-US" dirty="0"/>
              <a:t>). </a:t>
            </a:r>
          </a:p>
          <a:p>
            <a:r>
              <a:rPr lang="en-US" dirty="0"/>
              <a:t>For every breakpoint, you can specify the amount of columns to span, or set the prop to &lt;Col lg={true} /&gt; for auto layout widths.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1E34A-2367-ACA3-EB39-0256DF1BD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20FB6-28BE-473E-64EA-1CC6E50A8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1" y="3717268"/>
            <a:ext cx="2714962" cy="2629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2BC95-2860-1FC1-B0D2-34770B25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40" y="4065153"/>
            <a:ext cx="804974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4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8183</TotalTime>
  <Words>861</Words>
  <Application>Microsoft Office PowerPoint</Application>
  <PresentationFormat>Widescreen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 Narrow</vt:lpstr>
      <vt:lpstr>Arial</vt:lpstr>
      <vt:lpstr>Calibri</vt:lpstr>
      <vt:lpstr>Consolas</vt:lpstr>
      <vt:lpstr>Noto Sans Symbols</vt:lpstr>
      <vt:lpstr>Wingdings</vt:lpstr>
      <vt:lpstr>Office Theme</vt:lpstr>
      <vt:lpstr>Introduction to React-Bootstrap  </vt:lpstr>
      <vt:lpstr>Objectives</vt:lpstr>
      <vt:lpstr>What is React-Bootstrap?</vt:lpstr>
      <vt:lpstr>Why use React-Bootstrap?</vt:lpstr>
      <vt:lpstr> Features and aspects of React-Bootstrap</vt:lpstr>
      <vt:lpstr>Installation and Configuration of React-Bootstrap</vt:lpstr>
      <vt:lpstr>Grid System</vt:lpstr>
      <vt:lpstr>Auto-layout columns</vt:lpstr>
      <vt:lpstr>Responsive grids</vt:lpstr>
      <vt:lpstr>Alerts</vt:lpstr>
      <vt:lpstr>Buttons</vt:lpstr>
      <vt:lpstr>Cards</vt:lpstr>
      <vt:lpstr>Navbars</vt:lpstr>
      <vt:lpstr>Navs and tabs</vt:lpstr>
      <vt:lpstr>Tables</vt:lpstr>
      <vt:lpstr>Form controls</vt:lpstr>
      <vt:lpstr>Select</vt:lpstr>
      <vt:lpstr>Checks and radios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React-Bootstrap</dc:title>
  <dc:creator>GoF</dc:creator>
  <cp:lastModifiedBy>sang minh</cp:lastModifiedBy>
  <cp:revision>294</cp:revision>
  <dcterms:created xsi:type="dcterms:W3CDTF">2021-01-25T08:25:31Z</dcterms:created>
  <dcterms:modified xsi:type="dcterms:W3CDTF">2024-12-26T07:44:46Z</dcterms:modified>
</cp:coreProperties>
</file>