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Lst>
  <p:notesMasterIdLst>
    <p:notesMasterId r:id="rId21"/>
  </p:notesMasterIdLst>
  <p:sldIdLst>
    <p:sldId id="256" r:id="rId2"/>
    <p:sldId id="307" r:id="rId3"/>
    <p:sldId id="308" r:id="rId4"/>
    <p:sldId id="323" r:id="rId5"/>
    <p:sldId id="309" r:id="rId6"/>
    <p:sldId id="321" r:id="rId7"/>
    <p:sldId id="322" r:id="rId8"/>
    <p:sldId id="310" r:id="rId9"/>
    <p:sldId id="311" r:id="rId10"/>
    <p:sldId id="312" r:id="rId11"/>
    <p:sldId id="313" r:id="rId12"/>
    <p:sldId id="314" r:id="rId13"/>
    <p:sldId id="315" r:id="rId14"/>
    <p:sldId id="316" r:id="rId15"/>
    <p:sldId id="317" r:id="rId16"/>
    <p:sldId id="318" r:id="rId17"/>
    <p:sldId id="319" r:id="rId18"/>
    <p:sldId id="320" r:id="rId19"/>
    <p:sldId id="303"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9"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5" autoAdjust="0"/>
    <p:restoredTop sz="93883" autoAdjust="0"/>
  </p:normalViewPr>
  <p:slideViewPr>
    <p:cSldViewPr snapToGrid="0">
      <p:cViewPr varScale="1">
        <p:scale>
          <a:sx n="94" d="100"/>
          <a:sy n="94" d="100"/>
        </p:scale>
        <p:origin x="66"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93"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89"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90"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rgbClr val="FB743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 name="Picture 3"/>
          <p:cNvPicPr>
            <a:picLocks noChangeAspect="1"/>
          </p:cNvPicPr>
          <p:nvPr userDrawn="1"/>
        </p:nvPicPr>
        <p:blipFill>
          <a:blip r:embed="rId2"/>
          <a:stretch>
            <a:fillRect/>
          </a:stretch>
        </p:blipFill>
        <p:spPr>
          <a:xfrm>
            <a:off x="11389199" y="25370"/>
            <a:ext cx="802801" cy="1349067"/>
          </a:xfrm>
          <a:prstGeom prst="rect">
            <a:avLst/>
          </a:prstGeom>
        </p:spPr>
      </p:pic>
      <p:pic>
        <p:nvPicPr>
          <p:cNvPr id="2" name="Picture 1">
            <a:extLst>
              <a:ext uri="{FF2B5EF4-FFF2-40B4-BE49-F238E27FC236}">
                <a16:creationId xmlns:a16="http://schemas.microsoft.com/office/drawing/2014/main" id="{08CEAAFF-FE0C-4084-11F9-F8B3E26F6AB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481214"/>
            <a:ext cx="12192000" cy="3827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4558A2C-75A2-6180-1CC5-B21A1BFD447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9817" y="31035"/>
            <a:ext cx="1595654" cy="7764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sp>
        <p:nvSpPr>
          <p:cNvPr id="23" name="Google Shape;23;p49"/>
          <p:cNvSpPr txBox="1">
            <a:spLocks noGrp="1"/>
          </p:cNvSpPr>
          <p:nvPr>
            <p:ph type="title"/>
          </p:nvPr>
        </p:nvSpPr>
        <p:spPr>
          <a:xfrm>
            <a:off x="219897" y="659103"/>
            <a:ext cx="11169301"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627444"/>
            <a:ext cx="12192000" cy="4814445"/>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2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just">
              <a:lnSpc>
                <a:spcPct val="120000"/>
              </a:lnSpc>
              <a:spcBef>
                <a:spcPts val="0"/>
              </a:spcBef>
              <a:spcAft>
                <a:spcPts val="0"/>
              </a:spcAft>
              <a:buClr>
                <a:srgbClr val="963737"/>
              </a:buClr>
              <a:buSzPts val="1800"/>
              <a:buFont typeface="Wingdings" panose="05000000000000000000" pitchFamily="2" charset="2"/>
              <a:buChar char="§"/>
              <a:defRPr sz="26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lang="en-US" dirty="0"/>
          </a:p>
          <a:p>
            <a:pPr lvl="1"/>
            <a:endParaRPr dirty="0"/>
          </a:p>
        </p:txBody>
      </p:sp>
      <p:sp>
        <p:nvSpPr>
          <p:cNvPr id="26" name="Google Shape;26;p49"/>
          <p:cNvSpPr txBox="1"/>
          <p:nvPr userDrawn="1"/>
        </p:nvSpPr>
        <p:spPr>
          <a:xfrm>
            <a:off x="1" y="600804"/>
            <a:ext cx="219896" cy="867538"/>
          </a:xfrm>
          <a:prstGeom prst="rect">
            <a:avLst/>
          </a:prstGeom>
          <a:solidFill>
            <a:srgbClr val="FB743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0" name="Picture 9"/>
          <p:cNvPicPr>
            <a:picLocks noChangeAspect="1"/>
          </p:cNvPicPr>
          <p:nvPr userDrawn="1"/>
        </p:nvPicPr>
        <p:blipFill>
          <a:blip r:embed="rId2"/>
          <a:stretch>
            <a:fillRect/>
          </a:stretch>
        </p:blipFill>
        <p:spPr>
          <a:xfrm>
            <a:off x="11389199" y="25370"/>
            <a:ext cx="802801" cy="1349067"/>
          </a:xfrm>
          <a:prstGeom prst="rect">
            <a:avLst/>
          </a:prstGeom>
        </p:spPr>
      </p:pic>
      <p:pic>
        <p:nvPicPr>
          <p:cNvPr id="3" name="Picture 2">
            <a:extLst>
              <a:ext uri="{FF2B5EF4-FFF2-40B4-BE49-F238E27FC236}">
                <a16:creationId xmlns:a16="http://schemas.microsoft.com/office/drawing/2014/main" id="{C27C59A4-873A-9F24-D0CF-49407B9C51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17909"/>
            <a:ext cx="1197849" cy="582842"/>
          </a:xfrm>
          <a:prstGeom prst="rect">
            <a:avLst/>
          </a:prstGeom>
        </p:spPr>
      </p:pic>
      <p:pic>
        <p:nvPicPr>
          <p:cNvPr id="2" name="Picture 1">
            <a:extLst>
              <a:ext uri="{FF2B5EF4-FFF2-40B4-BE49-F238E27FC236}">
                <a16:creationId xmlns:a16="http://schemas.microsoft.com/office/drawing/2014/main" id="{2C8BF003-DE94-8FC6-3C20-271FF86E136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453319"/>
            <a:ext cx="11784330" cy="4125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49A8C01-8DC2-97C8-4F54-16BE6D03727C}"/>
              </a:ext>
            </a:extLst>
          </p:cNvPr>
          <p:cNvCxnSpPr>
            <a:cxnSpLocks/>
          </p:cNvCxnSpPr>
          <p:nvPr userDrawn="1"/>
        </p:nvCxnSpPr>
        <p:spPr>
          <a:xfrm>
            <a:off x="0" y="1468342"/>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5E00232-167D-C55B-1FD9-04BD27E02609}"/>
              </a:ext>
            </a:extLst>
          </p:cNvPr>
          <p:cNvSpPr txBox="1"/>
          <p:nvPr userDrawn="1"/>
        </p:nvSpPr>
        <p:spPr>
          <a:xfrm>
            <a:off x="15556230" y="3337560"/>
            <a:ext cx="184731" cy="307777"/>
          </a:xfrm>
          <a:prstGeom prst="rect">
            <a:avLst/>
          </a:prstGeom>
          <a:noFill/>
          <a:ln>
            <a:solidFill>
              <a:schemeClr val="accent2"/>
            </a:solidFill>
          </a:ln>
        </p:spPr>
        <p:txBody>
          <a:bodyPr wrap="none" rtlCol="0">
            <a:spAutoFit/>
          </a:bodyPr>
          <a:lstStyle/>
          <a:p>
            <a:endParaRPr lang="en-VN" dirty="0"/>
          </a:p>
        </p:txBody>
      </p:sp>
      <p:sp>
        <p:nvSpPr>
          <p:cNvPr id="25" name="Google Shape;25;p49"/>
          <p:cNvSpPr txBox="1">
            <a:spLocks noGrp="1"/>
          </p:cNvSpPr>
          <p:nvPr>
            <p:ph type="sldNum" idx="12"/>
          </p:nvPr>
        </p:nvSpPr>
        <p:spPr>
          <a:xfrm>
            <a:off x="11784330" y="6460934"/>
            <a:ext cx="412640" cy="387127"/>
          </a:xfrm>
          <a:prstGeom prst="rect">
            <a:avLst/>
          </a:prstGeom>
          <a:solidFill>
            <a:srgbClr val="FB7432"/>
          </a:solidFill>
          <a:ln/>
        </p:spPr>
        <p:style>
          <a:lnRef idx="2">
            <a:schemeClr val="accent2"/>
          </a:lnRef>
          <a:fillRef idx="1">
            <a:schemeClr val="lt1"/>
          </a:fillRef>
          <a:effectRef idx="0">
            <a:schemeClr val="accent2"/>
          </a:effectRef>
          <a:fontRef idx="minor">
            <a:schemeClr val="dk1"/>
          </a:fontRef>
        </p:style>
        <p:txBody>
          <a:bodyPr spcFirstLastPara="1" wrap="none" lIns="91425" tIns="45700" rIns="91425" bIns="45700" anchor="ctr" anchorCtr="0">
            <a:noAutofit/>
          </a:bodyPr>
          <a:lstStyle>
            <a:lvl1pPr marL="0" lvl="0" indent="0" algn="ctr">
              <a:spcBef>
                <a:spcPts val="0"/>
              </a:spcBef>
              <a:buNone/>
              <a:defRPr sz="1400" b="1">
                <a:solidFill>
                  <a:schemeClr val="bg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FB8E955E-38D4-6645-BF9C-5404CE26DFBD}" type="datetime1">
              <a:rPr lang="en-US" smtClean="0"/>
              <a:t>18/04/2025</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a:solidFill>
                  <a:schemeClr val="accent2"/>
                </a:solidFill>
                <a:latin typeface="Arial" panose="020B0604020202020204" pitchFamily="34" charset="0"/>
                <a:ea typeface="+mj-ea"/>
                <a:cs typeface="Arial" panose="020B0604020202020204" pitchFamily="34" charset="0"/>
              </a:rPr>
              <a:t>React Hook </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6BB5-6B70-D562-FB45-34DE9DF6A354}"/>
              </a:ext>
            </a:extLst>
          </p:cNvPr>
          <p:cNvSpPr>
            <a:spLocks noGrp="1"/>
          </p:cNvSpPr>
          <p:nvPr>
            <p:ph type="title"/>
          </p:nvPr>
        </p:nvSpPr>
        <p:spPr/>
        <p:txBody>
          <a:bodyPr/>
          <a:lstStyle/>
          <a:p>
            <a:r>
              <a:rPr lang="en-US" dirty="0" err="1"/>
              <a:t>useState</a:t>
            </a:r>
            <a:r>
              <a:rPr lang="en-US" dirty="0"/>
              <a:t> - Demo</a:t>
            </a:r>
          </a:p>
        </p:txBody>
      </p:sp>
      <p:sp>
        <p:nvSpPr>
          <p:cNvPr id="4" name="Slide Number Placeholder 3">
            <a:extLst>
              <a:ext uri="{FF2B5EF4-FFF2-40B4-BE49-F238E27FC236}">
                <a16:creationId xmlns:a16="http://schemas.microsoft.com/office/drawing/2014/main" id="{26659641-2E66-986C-BDB0-DD7FA6FC2831}"/>
              </a:ext>
            </a:extLst>
          </p:cNvPr>
          <p:cNvSpPr>
            <a:spLocks noGrp="1"/>
          </p:cNvSpPr>
          <p:nvPr>
            <p:ph type="sldNum" idx="12"/>
          </p:nvPr>
        </p:nvSpPr>
        <p:spPr/>
        <p:txBody>
          <a:bodyPr/>
          <a:lstStyle/>
          <a:p>
            <a:fld id="{00000000-1234-1234-1234-123412341234}" type="slidenum">
              <a:rPr lang="en-US" smtClean="0"/>
              <a:pPr/>
              <a:t>10</a:t>
            </a:fld>
            <a:endParaRPr lang="en-US" dirty="0"/>
          </a:p>
        </p:txBody>
      </p:sp>
      <p:grpSp>
        <p:nvGrpSpPr>
          <p:cNvPr id="19" name="Group 18">
            <a:extLst>
              <a:ext uri="{FF2B5EF4-FFF2-40B4-BE49-F238E27FC236}">
                <a16:creationId xmlns:a16="http://schemas.microsoft.com/office/drawing/2014/main" id="{F996D8DA-0CB3-3544-7328-8EE80FB5DC98}"/>
              </a:ext>
            </a:extLst>
          </p:cNvPr>
          <p:cNvGrpSpPr/>
          <p:nvPr/>
        </p:nvGrpSpPr>
        <p:grpSpPr>
          <a:xfrm>
            <a:off x="9694608" y="2682470"/>
            <a:ext cx="1286054" cy="2358298"/>
            <a:chOff x="5551296" y="2574775"/>
            <a:chExt cx="1286054" cy="2358298"/>
          </a:xfrm>
        </p:grpSpPr>
        <p:pic>
          <p:nvPicPr>
            <p:cNvPr id="7" name="Picture 6">
              <a:extLst>
                <a:ext uri="{FF2B5EF4-FFF2-40B4-BE49-F238E27FC236}">
                  <a16:creationId xmlns:a16="http://schemas.microsoft.com/office/drawing/2014/main" id="{B2518224-DFC9-A6E6-6132-F0AF5E5CF0EB}"/>
                </a:ext>
              </a:extLst>
            </p:cNvPr>
            <p:cNvPicPr>
              <a:picLocks noChangeAspect="1"/>
            </p:cNvPicPr>
            <p:nvPr/>
          </p:nvPicPr>
          <p:blipFill>
            <a:blip r:embed="rId2"/>
            <a:stretch>
              <a:fillRect/>
            </a:stretch>
          </p:blipFill>
          <p:spPr>
            <a:xfrm>
              <a:off x="5551296" y="2574775"/>
              <a:ext cx="1286054" cy="685896"/>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E0892F0D-587A-50AC-80D6-C4A479C03730}"/>
                </a:ext>
              </a:extLst>
            </p:cNvPr>
            <p:cNvPicPr>
              <a:picLocks noChangeAspect="1"/>
            </p:cNvPicPr>
            <p:nvPr/>
          </p:nvPicPr>
          <p:blipFill>
            <a:blip r:embed="rId3"/>
            <a:stretch>
              <a:fillRect/>
            </a:stretch>
          </p:blipFill>
          <p:spPr>
            <a:xfrm>
              <a:off x="5551296" y="4304335"/>
              <a:ext cx="1124107" cy="628738"/>
            </a:xfrm>
            <a:prstGeom prst="rect">
              <a:avLst/>
            </a:prstGeom>
            <a:ln>
              <a:noFill/>
            </a:ln>
            <a:effectLst>
              <a:outerShdw blurRad="190500" algn="tl" rotWithShape="0">
                <a:srgbClr val="000000">
                  <a:alpha val="70000"/>
                </a:srgbClr>
              </a:outerShdw>
            </a:effectLst>
          </p:spPr>
        </p:pic>
        <p:cxnSp>
          <p:nvCxnSpPr>
            <p:cNvPr id="11" name="Straight Arrow Connector 10">
              <a:extLst>
                <a:ext uri="{FF2B5EF4-FFF2-40B4-BE49-F238E27FC236}">
                  <a16:creationId xmlns:a16="http://schemas.microsoft.com/office/drawing/2014/main" id="{CF399F9C-2CC1-CEED-4091-9AFC93B9CAEC}"/>
                </a:ext>
              </a:extLst>
            </p:cNvPr>
            <p:cNvCxnSpPr/>
            <p:nvPr/>
          </p:nvCxnSpPr>
          <p:spPr>
            <a:xfrm>
              <a:off x="5938684" y="3175819"/>
              <a:ext cx="0" cy="9635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pic>
        <p:nvPicPr>
          <p:cNvPr id="13" name="Picture 12">
            <a:extLst>
              <a:ext uri="{FF2B5EF4-FFF2-40B4-BE49-F238E27FC236}">
                <a16:creationId xmlns:a16="http://schemas.microsoft.com/office/drawing/2014/main" id="{E7B39630-49C1-4DC7-01C1-DACF1E16845E}"/>
              </a:ext>
            </a:extLst>
          </p:cNvPr>
          <p:cNvPicPr>
            <a:picLocks noChangeAspect="1"/>
          </p:cNvPicPr>
          <p:nvPr/>
        </p:nvPicPr>
        <p:blipFill>
          <a:blip r:embed="rId4"/>
          <a:stretch>
            <a:fillRect/>
          </a:stretch>
        </p:blipFill>
        <p:spPr>
          <a:xfrm>
            <a:off x="991329" y="1775353"/>
            <a:ext cx="4048690" cy="4172532"/>
          </a:xfrm>
          <a:prstGeom prst="rect">
            <a:avLst/>
          </a:prstGeom>
          <a:ln>
            <a:noFill/>
          </a:ln>
          <a:effectLst>
            <a:outerShdw blurRad="190500" algn="tl" rotWithShape="0">
              <a:srgbClr val="000000">
                <a:alpha val="70000"/>
              </a:srgbClr>
            </a:outerShdw>
          </a:effectLst>
        </p:spPr>
      </p:pic>
      <p:sp>
        <p:nvSpPr>
          <p:cNvPr id="14" name="Rectangle 13">
            <a:extLst>
              <a:ext uri="{FF2B5EF4-FFF2-40B4-BE49-F238E27FC236}">
                <a16:creationId xmlns:a16="http://schemas.microsoft.com/office/drawing/2014/main" id="{EA8536B9-5A0C-DE70-EAC7-5C31F8D609BC}"/>
              </a:ext>
            </a:extLst>
          </p:cNvPr>
          <p:cNvSpPr/>
          <p:nvPr/>
        </p:nvSpPr>
        <p:spPr>
          <a:xfrm>
            <a:off x="6312311" y="1671484"/>
            <a:ext cx="1671484" cy="42278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Initial state value</a:t>
            </a:r>
          </a:p>
        </p:txBody>
      </p:sp>
      <p:cxnSp>
        <p:nvCxnSpPr>
          <p:cNvPr id="16" name="Connector: Elbow 15">
            <a:extLst>
              <a:ext uri="{FF2B5EF4-FFF2-40B4-BE49-F238E27FC236}">
                <a16:creationId xmlns:a16="http://schemas.microsoft.com/office/drawing/2014/main" id="{3049BA30-1FD5-AC80-4C82-9C7D385416FE}"/>
              </a:ext>
            </a:extLst>
          </p:cNvPr>
          <p:cNvCxnSpPr/>
          <p:nvPr/>
        </p:nvCxnSpPr>
        <p:spPr>
          <a:xfrm flipV="1">
            <a:off x="4395019" y="1887794"/>
            <a:ext cx="1838633" cy="599767"/>
          </a:xfrm>
          <a:prstGeom prst="bentConnector3">
            <a:avLst>
              <a:gd name="adj1" fmla="val 267"/>
            </a:avLst>
          </a:prstGeom>
          <a:ln>
            <a:tailEnd type="triangl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20998843-ADBD-46BD-FD28-1892AA3610E7}"/>
              </a:ext>
            </a:extLst>
          </p:cNvPr>
          <p:cNvSpPr/>
          <p:nvPr/>
        </p:nvSpPr>
        <p:spPr>
          <a:xfrm>
            <a:off x="6312310" y="3650225"/>
            <a:ext cx="1956615" cy="42278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Updating state value</a:t>
            </a:r>
          </a:p>
        </p:txBody>
      </p:sp>
      <p:cxnSp>
        <p:nvCxnSpPr>
          <p:cNvPr id="20" name="Connector: Elbow 19">
            <a:extLst>
              <a:ext uri="{FF2B5EF4-FFF2-40B4-BE49-F238E27FC236}">
                <a16:creationId xmlns:a16="http://schemas.microsoft.com/office/drawing/2014/main" id="{07CF21F5-7433-70B9-7AE0-2372D83F314E}"/>
              </a:ext>
            </a:extLst>
          </p:cNvPr>
          <p:cNvCxnSpPr>
            <a:cxnSpLocks/>
          </p:cNvCxnSpPr>
          <p:nvPr/>
        </p:nvCxnSpPr>
        <p:spPr>
          <a:xfrm>
            <a:off x="2937017" y="3283514"/>
            <a:ext cx="3311500" cy="633405"/>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330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8E8C-88C0-E294-8536-71EB6D6E398B}"/>
              </a:ext>
            </a:extLst>
          </p:cNvPr>
          <p:cNvSpPr>
            <a:spLocks noGrp="1"/>
          </p:cNvSpPr>
          <p:nvPr>
            <p:ph type="title"/>
          </p:nvPr>
        </p:nvSpPr>
        <p:spPr/>
        <p:txBody>
          <a:bodyPr/>
          <a:lstStyle/>
          <a:p>
            <a:r>
              <a:rPr lang="en-US" dirty="0" err="1"/>
              <a:t>useEffect</a:t>
            </a:r>
            <a:endParaRPr lang="en-US" dirty="0"/>
          </a:p>
        </p:txBody>
      </p:sp>
      <p:sp>
        <p:nvSpPr>
          <p:cNvPr id="3" name="Text Placeholder 2">
            <a:extLst>
              <a:ext uri="{FF2B5EF4-FFF2-40B4-BE49-F238E27FC236}">
                <a16:creationId xmlns:a16="http://schemas.microsoft.com/office/drawing/2014/main" id="{32A0969C-3653-6662-B56B-7649CBCE3794}"/>
              </a:ext>
            </a:extLst>
          </p:cNvPr>
          <p:cNvSpPr>
            <a:spLocks noGrp="1"/>
          </p:cNvSpPr>
          <p:nvPr>
            <p:ph type="body" idx="1"/>
          </p:nvPr>
        </p:nvSpPr>
        <p:spPr/>
        <p:txBody>
          <a:bodyPr/>
          <a:lstStyle/>
          <a:p>
            <a:r>
              <a:rPr lang="en-US" dirty="0" err="1"/>
              <a:t>useEffect</a:t>
            </a:r>
            <a:r>
              <a:rPr lang="en-US" dirty="0"/>
              <a:t> is a React Hook that lets you synchronize a component with an external system.</a:t>
            </a:r>
          </a:p>
          <a:p>
            <a:r>
              <a:rPr lang="en-US" dirty="0" err="1"/>
              <a:t>useEffect</a:t>
            </a:r>
            <a:r>
              <a:rPr lang="en-US" dirty="0"/>
              <a:t>(setup, dependencies?)</a:t>
            </a:r>
          </a:p>
          <a:p>
            <a:r>
              <a:rPr lang="en-US" dirty="0"/>
              <a:t>The Effect Hook lets you perform side effects in function components</a:t>
            </a:r>
          </a:p>
          <a:p>
            <a:r>
              <a:rPr lang="en-US" dirty="0"/>
              <a:t>Sometimes, we want to run some additional code after React has updated the DOM. Network requests, manual DOM mutations, and logging are common examples of effects that don’t require a cleanup. </a:t>
            </a:r>
          </a:p>
          <a:p>
            <a:pPr marL="3175" indent="0">
              <a:buNone/>
            </a:pPr>
            <a:endParaRPr lang="en-US" dirty="0"/>
          </a:p>
        </p:txBody>
      </p:sp>
      <p:sp>
        <p:nvSpPr>
          <p:cNvPr id="4" name="Slide Number Placeholder 3">
            <a:extLst>
              <a:ext uri="{FF2B5EF4-FFF2-40B4-BE49-F238E27FC236}">
                <a16:creationId xmlns:a16="http://schemas.microsoft.com/office/drawing/2014/main" id="{B514B443-3BBE-7C8A-00F5-664E3ACB5A50}"/>
              </a:ext>
            </a:extLst>
          </p:cNvPr>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4171564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F1F83-F675-B1F3-B2CB-D384D2031F5B}"/>
              </a:ext>
            </a:extLst>
          </p:cNvPr>
          <p:cNvSpPr>
            <a:spLocks noGrp="1"/>
          </p:cNvSpPr>
          <p:nvPr>
            <p:ph type="title"/>
          </p:nvPr>
        </p:nvSpPr>
        <p:spPr/>
        <p:txBody>
          <a:bodyPr/>
          <a:lstStyle/>
          <a:p>
            <a:r>
              <a:rPr lang="en-US" dirty="0" err="1"/>
              <a:t>useEffect</a:t>
            </a:r>
            <a:r>
              <a:rPr lang="en-US" dirty="0"/>
              <a:t> - Demo</a:t>
            </a:r>
          </a:p>
        </p:txBody>
      </p:sp>
      <p:sp>
        <p:nvSpPr>
          <p:cNvPr id="4" name="Slide Number Placeholder 3">
            <a:extLst>
              <a:ext uri="{FF2B5EF4-FFF2-40B4-BE49-F238E27FC236}">
                <a16:creationId xmlns:a16="http://schemas.microsoft.com/office/drawing/2014/main" id="{C71B50A7-3453-557E-1074-FA84BEBC9690}"/>
              </a:ext>
            </a:extLst>
          </p:cNvPr>
          <p:cNvSpPr>
            <a:spLocks noGrp="1"/>
          </p:cNvSpPr>
          <p:nvPr>
            <p:ph type="sldNum" idx="12"/>
          </p:nvPr>
        </p:nvSpPr>
        <p:spPr/>
        <p:txBody>
          <a:bodyPr/>
          <a:lstStyle/>
          <a:p>
            <a:fld id="{00000000-1234-1234-1234-123412341234}" type="slidenum">
              <a:rPr lang="en-US" smtClean="0"/>
              <a:pPr/>
              <a:t>12</a:t>
            </a:fld>
            <a:endParaRPr lang="en-US" dirty="0"/>
          </a:p>
        </p:txBody>
      </p:sp>
      <p:pic>
        <p:nvPicPr>
          <p:cNvPr id="8" name="Picture 7">
            <a:extLst>
              <a:ext uri="{FF2B5EF4-FFF2-40B4-BE49-F238E27FC236}">
                <a16:creationId xmlns:a16="http://schemas.microsoft.com/office/drawing/2014/main" id="{6289CCE7-25E3-207D-44DA-3C4E1EF79B1E}"/>
              </a:ext>
            </a:extLst>
          </p:cNvPr>
          <p:cNvPicPr>
            <a:picLocks noChangeAspect="1"/>
          </p:cNvPicPr>
          <p:nvPr/>
        </p:nvPicPr>
        <p:blipFill>
          <a:blip r:embed="rId2"/>
          <a:stretch>
            <a:fillRect/>
          </a:stretch>
        </p:blipFill>
        <p:spPr>
          <a:xfrm>
            <a:off x="575351" y="1778277"/>
            <a:ext cx="6439799" cy="2762636"/>
          </a:xfrm>
          <a:prstGeom prst="rect">
            <a:avLst/>
          </a:prstGeom>
        </p:spPr>
      </p:pic>
      <p:pic>
        <p:nvPicPr>
          <p:cNvPr id="10" name="Picture 9">
            <a:extLst>
              <a:ext uri="{FF2B5EF4-FFF2-40B4-BE49-F238E27FC236}">
                <a16:creationId xmlns:a16="http://schemas.microsoft.com/office/drawing/2014/main" id="{F6D557E4-57E9-E189-5940-FE7A756FFA09}"/>
              </a:ext>
            </a:extLst>
          </p:cNvPr>
          <p:cNvPicPr>
            <a:picLocks noChangeAspect="1"/>
          </p:cNvPicPr>
          <p:nvPr/>
        </p:nvPicPr>
        <p:blipFill>
          <a:blip r:embed="rId3"/>
          <a:stretch>
            <a:fillRect/>
          </a:stretch>
        </p:blipFill>
        <p:spPr>
          <a:xfrm>
            <a:off x="7707061" y="2168814"/>
            <a:ext cx="4077269" cy="17337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0228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89EA5-803D-01D1-3626-B5C5D53B2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2B10B6-D68C-5AC3-722E-260811DB5228}"/>
              </a:ext>
            </a:extLst>
          </p:cNvPr>
          <p:cNvSpPr>
            <a:spLocks noGrp="1"/>
          </p:cNvSpPr>
          <p:nvPr>
            <p:ph type="title"/>
          </p:nvPr>
        </p:nvSpPr>
        <p:spPr/>
        <p:txBody>
          <a:bodyPr/>
          <a:lstStyle/>
          <a:p>
            <a:r>
              <a:rPr lang="en-US" dirty="0" err="1"/>
              <a:t>useContext</a:t>
            </a:r>
            <a:endParaRPr lang="en-US" dirty="0"/>
          </a:p>
        </p:txBody>
      </p:sp>
      <p:sp>
        <p:nvSpPr>
          <p:cNvPr id="3" name="Text Placeholder 2">
            <a:extLst>
              <a:ext uri="{FF2B5EF4-FFF2-40B4-BE49-F238E27FC236}">
                <a16:creationId xmlns:a16="http://schemas.microsoft.com/office/drawing/2014/main" id="{B580C5C1-22E5-07A8-05B8-28F3D76EA838}"/>
              </a:ext>
            </a:extLst>
          </p:cNvPr>
          <p:cNvSpPr>
            <a:spLocks noGrp="1"/>
          </p:cNvSpPr>
          <p:nvPr>
            <p:ph type="body" idx="1"/>
          </p:nvPr>
        </p:nvSpPr>
        <p:spPr/>
        <p:txBody>
          <a:bodyPr/>
          <a:lstStyle/>
          <a:p>
            <a:r>
              <a:rPr lang="en-US" dirty="0" err="1"/>
              <a:t>useContext</a:t>
            </a:r>
            <a:r>
              <a:rPr lang="en-US" dirty="0"/>
              <a:t> is a React Hook that lets you read and subscribe to context from your component.</a:t>
            </a:r>
          </a:p>
          <a:p>
            <a:r>
              <a:rPr lang="en-US" dirty="0" err="1"/>
              <a:t>useContext</a:t>
            </a:r>
            <a:r>
              <a:rPr lang="en-US" dirty="0"/>
              <a:t>(</a:t>
            </a:r>
            <a:r>
              <a:rPr lang="en-US" dirty="0" err="1"/>
              <a:t>SomeContext</a:t>
            </a:r>
            <a:r>
              <a:rPr lang="en-US" dirty="0"/>
              <a:t>), </a:t>
            </a:r>
            <a:r>
              <a:rPr lang="en-US" dirty="0" err="1"/>
              <a:t>SomeContext</a:t>
            </a:r>
            <a:r>
              <a:rPr lang="en-US" dirty="0"/>
              <a:t>: The context that you’ve previously created with </a:t>
            </a:r>
            <a:r>
              <a:rPr lang="en-US" dirty="0" err="1"/>
              <a:t>createContext</a:t>
            </a:r>
            <a:endParaRPr lang="en-US" dirty="0"/>
          </a:p>
          <a:p>
            <a:r>
              <a:rPr lang="en-US" dirty="0"/>
              <a:t>Call </a:t>
            </a:r>
            <a:r>
              <a:rPr lang="en-US" dirty="0" err="1"/>
              <a:t>useContext</a:t>
            </a:r>
            <a:r>
              <a:rPr lang="en-US" dirty="0"/>
              <a:t> at the top level of your component to read and subscribe to context.</a:t>
            </a:r>
          </a:p>
          <a:p>
            <a:endParaRPr lang="en-US" dirty="0"/>
          </a:p>
          <a:p>
            <a:pPr marL="3175" indent="0">
              <a:buNone/>
            </a:pPr>
            <a:endParaRPr lang="en-US" dirty="0"/>
          </a:p>
        </p:txBody>
      </p:sp>
      <p:sp>
        <p:nvSpPr>
          <p:cNvPr id="4" name="Slide Number Placeholder 3">
            <a:extLst>
              <a:ext uri="{FF2B5EF4-FFF2-40B4-BE49-F238E27FC236}">
                <a16:creationId xmlns:a16="http://schemas.microsoft.com/office/drawing/2014/main" id="{31DFC706-A190-AF90-EA58-830D2F1E8FB1}"/>
              </a:ext>
            </a:extLst>
          </p:cNvPr>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245827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C7C8-6893-C7CB-F6A9-F87058416E4C}"/>
              </a:ext>
            </a:extLst>
          </p:cNvPr>
          <p:cNvSpPr>
            <a:spLocks noGrp="1"/>
          </p:cNvSpPr>
          <p:nvPr>
            <p:ph type="title"/>
          </p:nvPr>
        </p:nvSpPr>
        <p:spPr/>
        <p:txBody>
          <a:bodyPr/>
          <a:lstStyle/>
          <a:p>
            <a:r>
              <a:rPr lang="en-US" dirty="0" err="1"/>
              <a:t>useContext</a:t>
            </a:r>
            <a:r>
              <a:rPr lang="en-US" dirty="0"/>
              <a:t> - Demo</a:t>
            </a:r>
          </a:p>
        </p:txBody>
      </p:sp>
      <p:sp>
        <p:nvSpPr>
          <p:cNvPr id="4" name="Slide Number Placeholder 3">
            <a:extLst>
              <a:ext uri="{FF2B5EF4-FFF2-40B4-BE49-F238E27FC236}">
                <a16:creationId xmlns:a16="http://schemas.microsoft.com/office/drawing/2014/main" id="{5C7AC8E7-B369-117F-F05E-0BCD4342A8B9}"/>
              </a:ext>
            </a:extLst>
          </p:cNvPr>
          <p:cNvSpPr>
            <a:spLocks noGrp="1"/>
          </p:cNvSpPr>
          <p:nvPr>
            <p:ph type="sldNum" idx="12"/>
          </p:nvPr>
        </p:nvSpPr>
        <p:spPr/>
        <p:txBody>
          <a:bodyPr/>
          <a:lstStyle/>
          <a:p>
            <a:fld id="{00000000-1234-1234-1234-123412341234}" type="slidenum">
              <a:rPr lang="en-US" smtClean="0"/>
              <a:pPr/>
              <a:t>14</a:t>
            </a:fld>
            <a:endParaRPr lang="en-US" dirty="0"/>
          </a:p>
        </p:txBody>
      </p:sp>
      <p:pic>
        <p:nvPicPr>
          <p:cNvPr id="6" name="Picture 5">
            <a:extLst>
              <a:ext uri="{FF2B5EF4-FFF2-40B4-BE49-F238E27FC236}">
                <a16:creationId xmlns:a16="http://schemas.microsoft.com/office/drawing/2014/main" id="{F2D33521-6B16-D924-D5EA-4D3865F0FC8E}"/>
              </a:ext>
            </a:extLst>
          </p:cNvPr>
          <p:cNvPicPr>
            <a:picLocks noChangeAspect="1"/>
          </p:cNvPicPr>
          <p:nvPr/>
        </p:nvPicPr>
        <p:blipFill>
          <a:blip r:embed="rId2"/>
          <a:stretch>
            <a:fillRect/>
          </a:stretch>
        </p:blipFill>
        <p:spPr>
          <a:xfrm>
            <a:off x="299610" y="1577219"/>
            <a:ext cx="4328275" cy="4638884"/>
          </a:xfrm>
          <a:prstGeom prst="rect">
            <a:avLst/>
          </a:prstGeom>
        </p:spPr>
      </p:pic>
      <p:pic>
        <p:nvPicPr>
          <p:cNvPr id="8" name="Picture 7">
            <a:extLst>
              <a:ext uri="{FF2B5EF4-FFF2-40B4-BE49-F238E27FC236}">
                <a16:creationId xmlns:a16="http://schemas.microsoft.com/office/drawing/2014/main" id="{FB278CBC-861F-983D-A333-69B019722315}"/>
              </a:ext>
            </a:extLst>
          </p:cNvPr>
          <p:cNvPicPr>
            <a:picLocks noChangeAspect="1"/>
          </p:cNvPicPr>
          <p:nvPr/>
        </p:nvPicPr>
        <p:blipFill>
          <a:blip r:embed="rId3"/>
          <a:stretch>
            <a:fillRect/>
          </a:stretch>
        </p:blipFill>
        <p:spPr>
          <a:xfrm>
            <a:off x="4897402" y="1577219"/>
            <a:ext cx="3354914" cy="1942729"/>
          </a:xfrm>
          <a:prstGeom prst="rect">
            <a:avLst/>
          </a:prstGeom>
        </p:spPr>
      </p:pic>
      <p:pic>
        <p:nvPicPr>
          <p:cNvPr id="10" name="Picture 9">
            <a:extLst>
              <a:ext uri="{FF2B5EF4-FFF2-40B4-BE49-F238E27FC236}">
                <a16:creationId xmlns:a16="http://schemas.microsoft.com/office/drawing/2014/main" id="{135E24E3-C804-D057-250D-DBC40CE96948}"/>
              </a:ext>
            </a:extLst>
          </p:cNvPr>
          <p:cNvPicPr>
            <a:picLocks noChangeAspect="1"/>
          </p:cNvPicPr>
          <p:nvPr/>
        </p:nvPicPr>
        <p:blipFill>
          <a:blip r:embed="rId4"/>
          <a:stretch>
            <a:fillRect/>
          </a:stretch>
        </p:blipFill>
        <p:spPr>
          <a:xfrm>
            <a:off x="8392543" y="1577219"/>
            <a:ext cx="3234471" cy="3234471"/>
          </a:xfrm>
          <a:prstGeom prst="rect">
            <a:avLst/>
          </a:prstGeom>
        </p:spPr>
      </p:pic>
      <p:sp>
        <p:nvSpPr>
          <p:cNvPr id="11" name="Rectangle 10">
            <a:extLst>
              <a:ext uri="{FF2B5EF4-FFF2-40B4-BE49-F238E27FC236}">
                <a16:creationId xmlns:a16="http://schemas.microsoft.com/office/drawing/2014/main" id="{28FED098-117C-727F-8E4E-9A4B32428476}"/>
              </a:ext>
            </a:extLst>
          </p:cNvPr>
          <p:cNvSpPr/>
          <p:nvPr/>
        </p:nvSpPr>
        <p:spPr>
          <a:xfrm>
            <a:off x="3145408" y="4689987"/>
            <a:ext cx="1043134" cy="4031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App.jsx</a:t>
            </a:r>
            <a:endParaRPr lang="en-US" dirty="0"/>
          </a:p>
        </p:txBody>
      </p:sp>
      <p:sp>
        <p:nvSpPr>
          <p:cNvPr id="12" name="Rectangle 11">
            <a:extLst>
              <a:ext uri="{FF2B5EF4-FFF2-40B4-BE49-F238E27FC236}">
                <a16:creationId xmlns:a16="http://schemas.microsoft.com/office/drawing/2014/main" id="{3FB5C75F-8BEB-D224-7A74-CA59ACA3935E}"/>
              </a:ext>
            </a:extLst>
          </p:cNvPr>
          <p:cNvSpPr/>
          <p:nvPr/>
        </p:nvSpPr>
        <p:spPr>
          <a:xfrm>
            <a:off x="6483460" y="2992892"/>
            <a:ext cx="1043134" cy="4031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App.jsx</a:t>
            </a:r>
            <a:endParaRPr lang="en-US" dirty="0"/>
          </a:p>
        </p:txBody>
      </p:sp>
      <p:sp>
        <p:nvSpPr>
          <p:cNvPr id="13" name="Rectangle 12">
            <a:extLst>
              <a:ext uri="{FF2B5EF4-FFF2-40B4-BE49-F238E27FC236}">
                <a16:creationId xmlns:a16="http://schemas.microsoft.com/office/drawing/2014/main" id="{F866ACA5-B549-45B4-7E93-5EFA79F0DFD8}"/>
              </a:ext>
            </a:extLst>
          </p:cNvPr>
          <p:cNvSpPr/>
          <p:nvPr/>
        </p:nvSpPr>
        <p:spPr>
          <a:xfrm>
            <a:off x="10346064" y="3695099"/>
            <a:ext cx="1043134" cy="4031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styles.css</a:t>
            </a:r>
          </a:p>
        </p:txBody>
      </p:sp>
      <p:pic>
        <p:nvPicPr>
          <p:cNvPr id="15" name="Picture 14">
            <a:extLst>
              <a:ext uri="{FF2B5EF4-FFF2-40B4-BE49-F238E27FC236}">
                <a16:creationId xmlns:a16="http://schemas.microsoft.com/office/drawing/2014/main" id="{8376C059-BE51-274F-4011-ACA6E5E678E8}"/>
              </a:ext>
            </a:extLst>
          </p:cNvPr>
          <p:cNvPicPr>
            <a:picLocks noChangeAspect="1"/>
          </p:cNvPicPr>
          <p:nvPr/>
        </p:nvPicPr>
        <p:blipFill>
          <a:blip r:embed="rId5"/>
          <a:stretch>
            <a:fillRect/>
          </a:stretch>
        </p:blipFill>
        <p:spPr>
          <a:xfrm>
            <a:off x="4964170" y="4068426"/>
            <a:ext cx="3234471" cy="743262"/>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C55ECC1F-43DE-5627-9139-548E06E868BE}"/>
              </a:ext>
            </a:extLst>
          </p:cNvPr>
          <p:cNvPicPr>
            <a:picLocks noChangeAspect="1"/>
          </p:cNvPicPr>
          <p:nvPr/>
        </p:nvPicPr>
        <p:blipFill>
          <a:blip r:embed="rId6"/>
          <a:stretch>
            <a:fillRect/>
          </a:stretch>
        </p:blipFill>
        <p:spPr>
          <a:xfrm>
            <a:off x="4894623" y="5037002"/>
            <a:ext cx="3354914" cy="66349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58504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BCD2D-FCF8-2BF3-48E1-04D067AC7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6E5563-0FF6-5668-D7A7-F37885AB9F7F}"/>
              </a:ext>
            </a:extLst>
          </p:cNvPr>
          <p:cNvSpPr>
            <a:spLocks noGrp="1"/>
          </p:cNvSpPr>
          <p:nvPr>
            <p:ph type="title"/>
          </p:nvPr>
        </p:nvSpPr>
        <p:spPr/>
        <p:txBody>
          <a:bodyPr/>
          <a:lstStyle/>
          <a:p>
            <a:r>
              <a:rPr lang="en-US" dirty="0" err="1"/>
              <a:t>useReducer</a:t>
            </a:r>
            <a:endParaRPr lang="en-US" dirty="0"/>
          </a:p>
        </p:txBody>
      </p:sp>
      <p:sp>
        <p:nvSpPr>
          <p:cNvPr id="3" name="Text Placeholder 2">
            <a:extLst>
              <a:ext uri="{FF2B5EF4-FFF2-40B4-BE49-F238E27FC236}">
                <a16:creationId xmlns:a16="http://schemas.microsoft.com/office/drawing/2014/main" id="{F7397C5F-A9AA-2545-CE82-57B4D92162CF}"/>
              </a:ext>
            </a:extLst>
          </p:cNvPr>
          <p:cNvSpPr>
            <a:spLocks noGrp="1"/>
          </p:cNvSpPr>
          <p:nvPr>
            <p:ph type="body" idx="1"/>
          </p:nvPr>
        </p:nvSpPr>
        <p:spPr/>
        <p:txBody>
          <a:bodyPr/>
          <a:lstStyle/>
          <a:p>
            <a:r>
              <a:rPr lang="en-US" dirty="0" err="1"/>
              <a:t>useReducer</a:t>
            </a:r>
            <a:r>
              <a:rPr lang="en-US" dirty="0"/>
              <a:t> is a React Hook that lets you add a reducer to your component.</a:t>
            </a:r>
          </a:p>
          <a:p>
            <a:r>
              <a:rPr lang="en-US" dirty="0" err="1"/>
              <a:t>useReducer</a:t>
            </a:r>
            <a:r>
              <a:rPr lang="en-US" dirty="0"/>
              <a:t>(reducer, </a:t>
            </a:r>
            <a:r>
              <a:rPr lang="en-US" dirty="0" err="1"/>
              <a:t>initialArg</a:t>
            </a:r>
            <a:r>
              <a:rPr lang="en-US" dirty="0"/>
              <a:t>, </a:t>
            </a:r>
            <a:r>
              <a:rPr lang="en-US" dirty="0" err="1"/>
              <a:t>init</a:t>
            </a:r>
            <a:r>
              <a:rPr lang="en-US" dirty="0"/>
              <a:t>?)</a:t>
            </a:r>
          </a:p>
          <a:p>
            <a:r>
              <a:rPr lang="en-US" dirty="0"/>
              <a:t>Call </a:t>
            </a:r>
            <a:r>
              <a:rPr lang="en-US" dirty="0" err="1"/>
              <a:t>useReducer</a:t>
            </a:r>
            <a:r>
              <a:rPr lang="en-US" dirty="0"/>
              <a:t> at the top level of your component to manage its state with a reducer.</a:t>
            </a:r>
          </a:p>
          <a:p>
            <a:r>
              <a:rPr lang="en-US" dirty="0"/>
              <a:t>The dispatch function returned by </a:t>
            </a:r>
            <a:r>
              <a:rPr lang="en-US" dirty="0" err="1"/>
              <a:t>useReducer</a:t>
            </a:r>
            <a:r>
              <a:rPr lang="en-US" dirty="0"/>
              <a:t> lets you update the state to a different value and trigger a re-render. You need to pass the action as the only argument to the dispatch function.</a:t>
            </a:r>
          </a:p>
        </p:txBody>
      </p:sp>
      <p:sp>
        <p:nvSpPr>
          <p:cNvPr id="4" name="Slide Number Placeholder 3">
            <a:extLst>
              <a:ext uri="{FF2B5EF4-FFF2-40B4-BE49-F238E27FC236}">
                <a16:creationId xmlns:a16="http://schemas.microsoft.com/office/drawing/2014/main" id="{91E9B754-E967-E6B9-32CB-EF00865D604D}"/>
              </a:ext>
            </a:extLst>
          </p:cNvPr>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4025772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33C4-8376-3BD0-8D9D-38A7DF583762}"/>
              </a:ext>
            </a:extLst>
          </p:cNvPr>
          <p:cNvSpPr>
            <a:spLocks noGrp="1"/>
          </p:cNvSpPr>
          <p:nvPr>
            <p:ph type="title"/>
          </p:nvPr>
        </p:nvSpPr>
        <p:spPr/>
        <p:txBody>
          <a:bodyPr/>
          <a:lstStyle/>
          <a:p>
            <a:r>
              <a:rPr lang="en-US" dirty="0" err="1"/>
              <a:t>useReducer</a:t>
            </a:r>
            <a:r>
              <a:rPr lang="en-US" dirty="0"/>
              <a:t> - Demo</a:t>
            </a:r>
          </a:p>
        </p:txBody>
      </p:sp>
      <p:sp>
        <p:nvSpPr>
          <p:cNvPr id="4" name="Slide Number Placeholder 3">
            <a:extLst>
              <a:ext uri="{FF2B5EF4-FFF2-40B4-BE49-F238E27FC236}">
                <a16:creationId xmlns:a16="http://schemas.microsoft.com/office/drawing/2014/main" id="{A088FF2F-A515-722C-4D5D-08DDD2923393}"/>
              </a:ext>
            </a:extLst>
          </p:cNvPr>
          <p:cNvSpPr>
            <a:spLocks noGrp="1"/>
          </p:cNvSpPr>
          <p:nvPr>
            <p:ph type="sldNum" idx="12"/>
          </p:nvPr>
        </p:nvSpPr>
        <p:spPr/>
        <p:txBody>
          <a:bodyPr/>
          <a:lstStyle/>
          <a:p>
            <a:fld id="{00000000-1234-1234-1234-123412341234}" type="slidenum">
              <a:rPr lang="en-US" smtClean="0"/>
              <a:pPr/>
              <a:t>16</a:t>
            </a:fld>
            <a:endParaRPr lang="en-US" dirty="0"/>
          </a:p>
        </p:txBody>
      </p:sp>
      <p:pic>
        <p:nvPicPr>
          <p:cNvPr id="6" name="Picture 5">
            <a:extLst>
              <a:ext uri="{FF2B5EF4-FFF2-40B4-BE49-F238E27FC236}">
                <a16:creationId xmlns:a16="http://schemas.microsoft.com/office/drawing/2014/main" id="{F07CB509-00F8-2D77-587E-B0A34CB4DB5E}"/>
              </a:ext>
            </a:extLst>
          </p:cNvPr>
          <p:cNvPicPr>
            <a:picLocks noChangeAspect="1"/>
          </p:cNvPicPr>
          <p:nvPr/>
        </p:nvPicPr>
        <p:blipFill>
          <a:blip r:embed="rId2"/>
          <a:stretch>
            <a:fillRect/>
          </a:stretch>
        </p:blipFill>
        <p:spPr>
          <a:xfrm>
            <a:off x="636703" y="1601445"/>
            <a:ext cx="4869361" cy="473842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FB738D93-93AE-4291-B738-5A0FE8FD43C6}"/>
              </a:ext>
            </a:extLst>
          </p:cNvPr>
          <p:cNvPicPr>
            <a:picLocks noChangeAspect="1"/>
          </p:cNvPicPr>
          <p:nvPr/>
        </p:nvPicPr>
        <p:blipFill>
          <a:blip r:embed="rId3"/>
          <a:stretch>
            <a:fillRect/>
          </a:stretch>
        </p:blipFill>
        <p:spPr>
          <a:xfrm>
            <a:off x="6867725" y="2078398"/>
            <a:ext cx="1524213" cy="69542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9307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E3BA-937C-0322-C791-8C5D12711475}"/>
              </a:ext>
            </a:extLst>
          </p:cNvPr>
          <p:cNvSpPr>
            <a:spLocks noGrp="1"/>
          </p:cNvSpPr>
          <p:nvPr>
            <p:ph type="title"/>
          </p:nvPr>
        </p:nvSpPr>
        <p:spPr/>
        <p:txBody>
          <a:bodyPr/>
          <a:lstStyle/>
          <a:p>
            <a:r>
              <a:rPr lang="en-US" dirty="0"/>
              <a:t>Custom Hook</a:t>
            </a:r>
          </a:p>
        </p:txBody>
      </p:sp>
      <p:sp>
        <p:nvSpPr>
          <p:cNvPr id="3" name="Text Placeholder 2">
            <a:extLst>
              <a:ext uri="{FF2B5EF4-FFF2-40B4-BE49-F238E27FC236}">
                <a16:creationId xmlns:a16="http://schemas.microsoft.com/office/drawing/2014/main" id="{AA513788-659F-639B-35F7-6F9C862F8559}"/>
              </a:ext>
            </a:extLst>
          </p:cNvPr>
          <p:cNvSpPr>
            <a:spLocks noGrp="1"/>
          </p:cNvSpPr>
          <p:nvPr>
            <p:ph type="body" idx="1"/>
          </p:nvPr>
        </p:nvSpPr>
        <p:spPr/>
        <p:txBody>
          <a:bodyPr/>
          <a:lstStyle/>
          <a:p>
            <a:r>
              <a:rPr lang="en-US" dirty="0"/>
              <a:t>Hooks are reusable functions.</a:t>
            </a:r>
          </a:p>
          <a:p>
            <a:r>
              <a:rPr lang="en-US" dirty="0"/>
              <a:t>When you have component logic that needs to be used by multiple components, we can extract that logic to a custom Hook.</a:t>
            </a:r>
          </a:p>
          <a:p>
            <a:r>
              <a:rPr lang="en-US" dirty="0"/>
              <a:t>Custom Hooks start with "use". Example: </a:t>
            </a:r>
            <a:r>
              <a:rPr lang="en-US" dirty="0" err="1"/>
              <a:t>useFetch</a:t>
            </a:r>
            <a:r>
              <a:rPr lang="en-US" dirty="0"/>
              <a:t>.</a:t>
            </a:r>
          </a:p>
          <a:p>
            <a:endParaRPr lang="en-US" dirty="0"/>
          </a:p>
        </p:txBody>
      </p:sp>
      <p:sp>
        <p:nvSpPr>
          <p:cNvPr id="4" name="Slide Number Placeholder 3">
            <a:extLst>
              <a:ext uri="{FF2B5EF4-FFF2-40B4-BE49-F238E27FC236}">
                <a16:creationId xmlns:a16="http://schemas.microsoft.com/office/drawing/2014/main" id="{07FEEA86-CD85-0229-D286-88F21C6F0EB1}"/>
              </a:ext>
            </a:extLst>
          </p:cNvPr>
          <p:cNvSpPr>
            <a:spLocks noGrp="1"/>
          </p:cNvSpPr>
          <p:nvPr>
            <p:ph type="sldNum" idx="12"/>
          </p:nvPr>
        </p:nvSpPr>
        <p:spPr/>
        <p:txBody>
          <a:bodyPr/>
          <a:lstStyle/>
          <a:p>
            <a:fld id="{00000000-1234-1234-1234-123412341234}" type="slidenum">
              <a:rPr lang="en-US" smtClean="0"/>
              <a:pPr/>
              <a:t>17</a:t>
            </a:fld>
            <a:endParaRPr lang="en-US" dirty="0"/>
          </a:p>
        </p:txBody>
      </p:sp>
    </p:spTree>
    <p:extLst>
      <p:ext uri="{BB962C8B-B14F-4D97-AF65-F5344CB8AC3E}">
        <p14:creationId xmlns:p14="http://schemas.microsoft.com/office/powerpoint/2010/main" val="2068667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EF1B-DEEF-F77D-6C50-05AB6A91C217}"/>
              </a:ext>
            </a:extLst>
          </p:cNvPr>
          <p:cNvSpPr>
            <a:spLocks noGrp="1"/>
          </p:cNvSpPr>
          <p:nvPr>
            <p:ph type="title"/>
          </p:nvPr>
        </p:nvSpPr>
        <p:spPr/>
        <p:txBody>
          <a:bodyPr/>
          <a:lstStyle/>
          <a:p>
            <a:r>
              <a:rPr lang="en-US" dirty="0"/>
              <a:t>Custom Hook - Demo</a:t>
            </a:r>
          </a:p>
        </p:txBody>
      </p:sp>
      <p:sp>
        <p:nvSpPr>
          <p:cNvPr id="4" name="Slide Number Placeholder 3">
            <a:extLst>
              <a:ext uri="{FF2B5EF4-FFF2-40B4-BE49-F238E27FC236}">
                <a16:creationId xmlns:a16="http://schemas.microsoft.com/office/drawing/2014/main" id="{A1CA17C3-6934-F774-6C1F-BFC88B319E20}"/>
              </a:ext>
            </a:extLst>
          </p:cNvPr>
          <p:cNvSpPr>
            <a:spLocks noGrp="1"/>
          </p:cNvSpPr>
          <p:nvPr>
            <p:ph type="sldNum" idx="12"/>
          </p:nvPr>
        </p:nvSpPr>
        <p:spPr/>
        <p:txBody>
          <a:bodyPr/>
          <a:lstStyle/>
          <a:p>
            <a:fld id="{00000000-1234-1234-1234-123412341234}" type="slidenum">
              <a:rPr lang="en-US" smtClean="0"/>
              <a:pPr/>
              <a:t>18</a:t>
            </a:fld>
            <a:endParaRPr lang="en-US" dirty="0"/>
          </a:p>
        </p:txBody>
      </p:sp>
      <p:pic>
        <p:nvPicPr>
          <p:cNvPr id="10" name="Picture 9">
            <a:extLst>
              <a:ext uri="{FF2B5EF4-FFF2-40B4-BE49-F238E27FC236}">
                <a16:creationId xmlns:a16="http://schemas.microsoft.com/office/drawing/2014/main" id="{4B33EBB4-02C0-6602-204C-DFBC93E880F6}"/>
              </a:ext>
            </a:extLst>
          </p:cNvPr>
          <p:cNvPicPr>
            <a:picLocks noChangeAspect="1"/>
          </p:cNvPicPr>
          <p:nvPr/>
        </p:nvPicPr>
        <p:blipFill>
          <a:blip r:embed="rId2"/>
          <a:stretch>
            <a:fillRect/>
          </a:stretch>
        </p:blipFill>
        <p:spPr>
          <a:xfrm>
            <a:off x="629536" y="1990919"/>
            <a:ext cx="4915586" cy="3820058"/>
          </a:xfrm>
          <a:prstGeom prst="rect">
            <a:avLst/>
          </a:prstGeom>
        </p:spPr>
      </p:pic>
      <p:pic>
        <p:nvPicPr>
          <p:cNvPr id="12" name="Picture 11">
            <a:extLst>
              <a:ext uri="{FF2B5EF4-FFF2-40B4-BE49-F238E27FC236}">
                <a16:creationId xmlns:a16="http://schemas.microsoft.com/office/drawing/2014/main" id="{1999935C-64C9-56D9-00EF-E0E6941E774B}"/>
              </a:ext>
            </a:extLst>
          </p:cNvPr>
          <p:cNvPicPr>
            <a:picLocks noChangeAspect="1"/>
          </p:cNvPicPr>
          <p:nvPr/>
        </p:nvPicPr>
        <p:blipFill>
          <a:blip r:embed="rId3"/>
          <a:stretch>
            <a:fillRect/>
          </a:stretch>
        </p:blipFill>
        <p:spPr>
          <a:xfrm>
            <a:off x="6548284" y="2681171"/>
            <a:ext cx="5014180" cy="3525070"/>
          </a:xfrm>
          <a:prstGeom prst="rect">
            <a:avLst/>
          </a:prstGeom>
        </p:spPr>
      </p:pic>
      <p:pic>
        <p:nvPicPr>
          <p:cNvPr id="14" name="Picture 13">
            <a:extLst>
              <a:ext uri="{FF2B5EF4-FFF2-40B4-BE49-F238E27FC236}">
                <a16:creationId xmlns:a16="http://schemas.microsoft.com/office/drawing/2014/main" id="{5ECFC46E-BBA1-8D7C-ADD3-D20336CC2F83}"/>
              </a:ext>
            </a:extLst>
          </p:cNvPr>
          <p:cNvPicPr>
            <a:picLocks noChangeAspect="1"/>
          </p:cNvPicPr>
          <p:nvPr/>
        </p:nvPicPr>
        <p:blipFill>
          <a:blip r:embed="rId4"/>
          <a:stretch>
            <a:fillRect/>
          </a:stretch>
        </p:blipFill>
        <p:spPr>
          <a:xfrm>
            <a:off x="6548284" y="1579286"/>
            <a:ext cx="3258353" cy="1013321"/>
          </a:xfrm>
          <a:prstGeom prst="rect">
            <a:avLst/>
          </a:prstGeom>
        </p:spPr>
      </p:pic>
      <p:sp>
        <p:nvSpPr>
          <p:cNvPr id="15" name="Arrow: Chevron 14">
            <a:extLst>
              <a:ext uri="{FF2B5EF4-FFF2-40B4-BE49-F238E27FC236}">
                <a16:creationId xmlns:a16="http://schemas.microsoft.com/office/drawing/2014/main" id="{9D4A4404-F9E8-0222-833F-BBF0220212E3}"/>
              </a:ext>
            </a:extLst>
          </p:cNvPr>
          <p:cNvSpPr/>
          <p:nvPr/>
        </p:nvSpPr>
        <p:spPr>
          <a:xfrm>
            <a:off x="3224981" y="4840399"/>
            <a:ext cx="3147663" cy="1149928"/>
          </a:xfrm>
          <a:prstGeom prst="chevron">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a:solidFill>
                  <a:schemeClr val="accent1">
                    <a:lumMod val="50000"/>
                  </a:schemeClr>
                </a:solidFill>
              </a:rPr>
              <a:t>Custom Hook</a:t>
            </a:r>
          </a:p>
          <a:p>
            <a:pPr algn="ctr"/>
            <a:r>
              <a:rPr lang="en-US" sz="1600" dirty="0">
                <a:solidFill>
                  <a:schemeClr val="accent1">
                    <a:lumMod val="50000"/>
                  </a:schemeClr>
                </a:solidFill>
              </a:rPr>
              <a:t>(</a:t>
            </a:r>
            <a:r>
              <a:rPr lang="en-US" sz="1600" dirty="0" err="1">
                <a:solidFill>
                  <a:schemeClr val="accent1">
                    <a:lumMod val="50000"/>
                  </a:schemeClr>
                </a:solidFill>
              </a:rPr>
              <a:t>useDocumentTitle</a:t>
            </a:r>
            <a:r>
              <a:rPr lang="en-US" sz="1600" dirty="0">
                <a:solidFill>
                  <a:schemeClr val="accent1">
                    <a:lumMod val="50000"/>
                  </a:schemeClr>
                </a:solidFill>
              </a:rPr>
              <a:t>)</a:t>
            </a:r>
          </a:p>
        </p:txBody>
      </p:sp>
    </p:spTree>
    <p:extLst>
      <p:ext uri="{BB962C8B-B14F-4D97-AF65-F5344CB8AC3E}">
        <p14:creationId xmlns:p14="http://schemas.microsoft.com/office/powerpoint/2010/main" val="1496193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normAutofit fontScale="92500" lnSpcReduction="10000"/>
          </a:bodyPr>
          <a:lstStyle/>
          <a:p>
            <a:pPr marL="3175" indent="0">
              <a:lnSpc>
                <a:spcPct val="120000"/>
              </a:lnSpc>
              <a:buNone/>
            </a:pPr>
            <a:r>
              <a:rPr lang="en-US" dirty="0"/>
              <a:t>Concepts were introduced:</a:t>
            </a:r>
          </a:p>
          <a:p>
            <a:pPr>
              <a:lnSpc>
                <a:spcPct val="120000"/>
              </a:lnSpc>
            </a:pPr>
            <a:r>
              <a:rPr lang="en-US" dirty="0"/>
              <a:t>Describe about Hooks</a:t>
            </a:r>
          </a:p>
          <a:p>
            <a:pPr lvl="1"/>
            <a:r>
              <a:rPr lang="en-US" dirty="0"/>
              <a:t>What are Hooks? </a:t>
            </a:r>
          </a:p>
          <a:p>
            <a:pPr lvl="1"/>
            <a:r>
              <a:rPr lang="en-US" dirty="0"/>
              <a:t>Why use Hooks? </a:t>
            </a:r>
          </a:p>
          <a:p>
            <a:r>
              <a:rPr lang="en-US" dirty="0"/>
              <a:t>Rule of Hooks</a:t>
            </a:r>
          </a:p>
          <a:p>
            <a:pPr>
              <a:lnSpc>
                <a:spcPct val="120000"/>
              </a:lnSpc>
            </a:pPr>
            <a:r>
              <a:rPr lang="en-US" dirty="0"/>
              <a:t>Describe about Built-in Hooks, Custom Hooks</a:t>
            </a:r>
          </a:p>
          <a:p>
            <a:pPr lvl="1"/>
            <a:r>
              <a:rPr lang="en-US" dirty="0"/>
              <a:t>Using State Hook</a:t>
            </a:r>
          </a:p>
          <a:p>
            <a:pPr lvl="1"/>
            <a:r>
              <a:rPr lang="en-US" dirty="0"/>
              <a:t>Using Effect Hook</a:t>
            </a:r>
          </a:p>
          <a:p>
            <a:pPr lvl="1"/>
            <a:r>
              <a:rPr lang="en-US" dirty="0"/>
              <a:t>Sharing data using context Hooks</a:t>
            </a:r>
          </a:p>
          <a:p>
            <a:pPr lvl="1"/>
            <a:r>
              <a:rPr lang="en-US" dirty="0"/>
              <a:t>Using reducer Hooks</a:t>
            </a:r>
          </a:p>
          <a:p>
            <a:pPr lvl="1"/>
            <a:r>
              <a:rPr lang="en-US" dirty="0"/>
              <a:t>Using Custom Hook</a:t>
            </a:r>
          </a:p>
          <a:p>
            <a:pPr marL="3175" indent="0">
              <a:lnSpc>
                <a:spcPct val="120000"/>
              </a:lnSpc>
              <a:buNone/>
            </a:pPr>
            <a:endParaRPr lang="en-US" dirty="0"/>
          </a:p>
          <a:p>
            <a:pPr>
              <a:lnSpc>
                <a:spcPct val="120000"/>
              </a:lnSpc>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normAutofit lnSpcReduction="10000"/>
          </a:bodyPr>
          <a:lstStyle/>
          <a:p>
            <a:pPr>
              <a:lnSpc>
                <a:spcPct val="120000"/>
              </a:lnSpc>
            </a:pPr>
            <a:r>
              <a:rPr lang="en-US" dirty="0"/>
              <a:t>Describe about Hooks</a:t>
            </a:r>
          </a:p>
          <a:p>
            <a:pPr lvl="1"/>
            <a:r>
              <a:rPr lang="en-US" dirty="0"/>
              <a:t>What are Hooks? </a:t>
            </a:r>
          </a:p>
          <a:p>
            <a:pPr lvl="1"/>
            <a:r>
              <a:rPr lang="en-US" dirty="0"/>
              <a:t>Why use Hooks? </a:t>
            </a:r>
          </a:p>
          <a:p>
            <a:r>
              <a:rPr lang="en-US" dirty="0"/>
              <a:t>Rule of Hooks</a:t>
            </a:r>
          </a:p>
          <a:p>
            <a:pPr>
              <a:lnSpc>
                <a:spcPct val="120000"/>
              </a:lnSpc>
            </a:pPr>
            <a:r>
              <a:rPr lang="en-US" dirty="0"/>
              <a:t>Describe about Built-in Hooks, Custom Hooks</a:t>
            </a:r>
          </a:p>
          <a:p>
            <a:pPr lvl="1"/>
            <a:r>
              <a:rPr lang="en-US" dirty="0"/>
              <a:t>Using State Hook</a:t>
            </a:r>
          </a:p>
          <a:p>
            <a:pPr lvl="1"/>
            <a:r>
              <a:rPr lang="en-US" dirty="0"/>
              <a:t>Using Effect Hook</a:t>
            </a:r>
          </a:p>
          <a:p>
            <a:pPr lvl="1"/>
            <a:r>
              <a:rPr lang="en-US" dirty="0"/>
              <a:t>Sharing data using context Hooks</a:t>
            </a:r>
          </a:p>
          <a:p>
            <a:pPr lvl="1"/>
            <a:r>
              <a:rPr lang="en-US" dirty="0"/>
              <a:t>Using reducer Hooks</a:t>
            </a:r>
          </a:p>
          <a:p>
            <a:pPr lvl="1"/>
            <a:r>
              <a:rPr lang="en-US" dirty="0"/>
              <a:t>Using Custom Hook</a:t>
            </a:r>
          </a:p>
        </p:txBody>
      </p:sp>
      <p:sp>
        <p:nvSpPr>
          <p:cNvPr id="4" name="Slide Number Placeholder 3"/>
          <p:cNvSpPr>
            <a:spLocks noGrp="1"/>
          </p:cNvSpPr>
          <p:nvPr>
            <p:ph type="sldNum" idx="12"/>
          </p:nvPr>
        </p:nvSpPr>
        <p:spPr/>
        <p:txBody>
          <a:body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1639987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Hooks?</a:t>
            </a:r>
          </a:p>
        </p:txBody>
      </p:sp>
      <p:sp>
        <p:nvSpPr>
          <p:cNvPr id="3" name="Text Placeholder 2"/>
          <p:cNvSpPr>
            <a:spLocks noGrp="1"/>
          </p:cNvSpPr>
          <p:nvPr>
            <p:ph type="body" idx="1"/>
          </p:nvPr>
        </p:nvSpPr>
        <p:spPr/>
        <p:txBody>
          <a:bodyPr/>
          <a:lstStyle/>
          <a:p>
            <a:r>
              <a:rPr lang="en-US" dirty="0"/>
              <a:t>Hooks are special functions in React (introduced in version 16.8) that let you "hook into" React features like state and lifecycle methods from functional components, without needing class components. They make it easier to manage state, handle side effects, and reuse logic in a concise, functional way.</a:t>
            </a:r>
          </a:p>
          <a:p>
            <a:r>
              <a:rPr lang="en-US" dirty="0"/>
              <a:t>Hooks are functions that are part of the React library.</a:t>
            </a:r>
          </a:p>
          <a:p>
            <a:r>
              <a:rPr lang="en-US" dirty="0"/>
              <a:t>Hooks let you use different React features from your components.</a:t>
            </a:r>
          </a:p>
          <a:p>
            <a:r>
              <a:rPr lang="en-US" dirty="0"/>
              <a:t>You can either use the built-in Hooks or combine them to build your own.</a:t>
            </a:r>
          </a:p>
          <a:p>
            <a:r>
              <a:rPr lang="en-US" dirty="0"/>
              <a:t>Functions starting with use are called Hooks.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64573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98AC-E0F7-F211-2D88-E217412E0424}"/>
              </a:ext>
            </a:extLst>
          </p:cNvPr>
          <p:cNvSpPr>
            <a:spLocks noGrp="1"/>
          </p:cNvSpPr>
          <p:nvPr>
            <p:ph type="title"/>
          </p:nvPr>
        </p:nvSpPr>
        <p:spPr/>
        <p:txBody>
          <a:bodyPr/>
          <a:lstStyle/>
          <a:p>
            <a:r>
              <a:rPr lang="en-US" dirty="0"/>
              <a:t>Why use Hooks?</a:t>
            </a:r>
          </a:p>
        </p:txBody>
      </p:sp>
      <p:sp>
        <p:nvSpPr>
          <p:cNvPr id="3" name="Text Placeholder 2">
            <a:extLst>
              <a:ext uri="{FF2B5EF4-FFF2-40B4-BE49-F238E27FC236}">
                <a16:creationId xmlns:a16="http://schemas.microsoft.com/office/drawing/2014/main" id="{AEA987AF-EF64-B0D6-8B49-A20A2250DE44}"/>
              </a:ext>
            </a:extLst>
          </p:cNvPr>
          <p:cNvSpPr>
            <a:spLocks noGrp="1"/>
          </p:cNvSpPr>
          <p:nvPr>
            <p:ph type="body" idx="1"/>
          </p:nvPr>
        </p:nvSpPr>
        <p:spPr/>
        <p:txBody>
          <a:bodyPr>
            <a:normAutofit fontScale="77500" lnSpcReduction="20000"/>
          </a:bodyPr>
          <a:lstStyle/>
          <a:p>
            <a:r>
              <a:rPr lang="en-US" dirty="0"/>
              <a:t>Hooks allow you to augment a component with React features. </a:t>
            </a:r>
          </a:p>
          <a:p>
            <a:r>
              <a:rPr lang="en-US" dirty="0"/>
              <a:t>Cleaner Code: Hooks like </a:t>
            </a:r>
            <a:r>
              <a:rPr lang="en-US" dirty="0" err="1"/>
              <a:t>useState</a:t>
            </a:r>
            <a:r>
              <a:rPr lang="en-US" dirty="0"/>
              <a:t> and </a:t>
            </a:r>
            <a:r>
              <a:rPr lang="en-US" dirty="0" err="1"/>
              <a:t>useEffect</a:t>
            </a:r>
            <a:r>
              <a:rPr lang="en-US" dirty="0"/>
              <a:t> reduce boilerplate, making code more concise and readable compared to class methods like </a:t>
            </a:r>
            <a:r>
              <a:rPr lang="en-US" dirty="0" err="1"/>
              <a:t>setState</a:t>
            </a:r>
            <a:r>
              <a:rPr lang="en-US" dirty="0"/>
              <a:t> or </a:t>
            </a:r>
            <a:r>
              <a:rPr lang="en-US" dirty="0" err="1"/>
              <a:t>componentDidMount</a:t>
            </a:r>
            <a:r>
              <a:rPr lang="en-US" dirty="0"/>
              <a:t>.</a:t>
            </a:r>
          </a:p>
          <a:p>
            <a:r>
              <a:rPr lang="en-US" dirty="0"/>
              <a:t>Functional Components: They enable complex logic in functional components, avoiding the complexity of class syntax and this binding issues.</a:t>
            </a:r>
          </a:p>
          <a:p>
            <a:r>
              <a:rPr lang="en-US" dirty="0"/>
              <a:t>Reusability: Custom Hooks allow you to extract and reuse logic across components, promoting modularity without higher-order components or render props.</a:t>
            </a:r>
          </a:p>
          <a:p>
            <a:r>
              <a:rPr lang="en-US" dirty="0"/>
              <a:t>Simplified State Management: </a:t>
            </a:r>
            <a:r>
              <a:rPr lang="en-US" dirty="0" err="1"/>
              <a:t>useState</a:t>
            </a:r>
            <a:r>
              <a:rPr lang="en-US" dirty="0"/>
              <a:t> and </a:t>
            </a:r>
            <a:r>
              <a:rPr lang="en-US" dirty="0" err="1"/>
              <a:t>useReducer</a:t>
            </a:r>
            <a:r>
              <a:rPr lang="en-US" dirty="0"/>
              <a:t> provide intuitive ways to handle state, while </a:t>
            </a:r>
            <a:r>
              <a:rPr lang="en-US" dirty="0" err="1"/>
              <a:t>useContext</a:t>
            </a:r>
            <a:r>
              <a:rPr lang="en-US" dirty="0"/>
              <a:t> simplifies accessing global data without prop drilling.</a:t>
            </a:r>
          </a:p>
          <a:p>
            <a:r>
              <a:rPr lang="en-US" dirty="0"/>
              <a:t>Better Side-Effect Handling: </a:t>
            </a:r>
            <a:r>
              <a:rPr lang="en-US" dirty="0" err="1"/>
              <a:t>useEffect</a:t>
            </a:r>
            <a:r>
              <a:rPr lang="en-US" dirty="0"/>
              <a:t> consolidates lifecycle methods (mount, update, unmount) into a single API, making side effects like API calls or subscriptions easier to manage.</a:t>
            </a:r>
          </a:p>
          <a:p>
            <a:r>
              <a:rPr lang="en-US" dirty="0"/>
              <a:t>Improved Performance: Hooks encourage functional patterns, reducing unnecessary re-renders and enabling optimizations like </a:t>
            </a:r>
            <a:r>
              <a:rPr lang="en-US" dirty="0" err="1"/>
              <a:t>useMemo</a:t>
            </a:r>
            <a:r>
              <a:rPr lang="en-US" dirty="0"/>
              <a:t> and </a:t>
            </a:r>
            <a:r>
              <a:rPr lang="en-US" dirty="0" err="1"/>
              <a:t>useCallback</a:t>
            </a:r>
            <a:r>
              <a:rPr lang="en-US" dirty="0"/>
              <a:t>.</a:t>
            </a:r>
          </a:p>
          <a:p>
            <a:r>
              <a:rPr lang="en-US" dirty="0"/>
              <a:t>Easier Testing: Functional components with Hooks are stateless and predictable, simplifying unit tests compared to class components with internal state.</a:t>
            </a:r>
          </a:p>
        </p:txBody>
      </p:sp>
      <p:sp>
        <p:nvSpPr>
          <p:cNvPr id="4" name="Slide Number Placeholder 3">
            <a:extLst>
              <a:ext uri="{FF2B5EF4-FFF2-40B4-BE49-F238E27FC236}">
                <a16:creationId xmlns:a16="http://schemas.microsoft.com/office/drawing/2014/main" id="{6678AA2C-6B57-3C4D-8421-EFD8842E8319}"/>
              </a:ext>
            </a:extLst>
          </p:cNvPr>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2521257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Rules of Hooks - Only call Hooks at the top level</a:t>
            </a:r>
          </a:p>
        </p:txBody>
      </p:sp>
      <p:sp>
        <p:nvSpPr>
          <p:cNvPr id="3" name="Text Placeholder 2"/>
          <p:cNvSpPr>
            <a:spLocks noGrp="1"/>
          </p:cNvSpPr>
          <p:nvPr>
            <p:ph type="body" idx="1"/>
          </p:nvPr>
        </p:nvSpPr>
        <p:spPr>
          <a:xfrm>
            <a:off x="0" y="1627445"/>
            <a:ext cx="12039600" cy="902395"/>
          </a:xfrm>
        </p:spPr>
        <p:txBody>
          <a:bodyPr>
            <a:normAutofit/>
          </a:bodyPr>
          <a:lstStyle/>
          <a:p>
            <a:r>
              <a:rPr lang="en-US" sz="2200" dirty="0"/>
              <a:t>Hooks are defined using JavaScript functions, but they represent a special type of reusable UI logic with restrictions on where they can be called.</a:t>
            </a:r>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pic>
        <p:nvPicPr>
          <p:cNvPr id="6" name="Picture 5">
            <a:extLst>
              <a:ext uri="{FF2B5EF4-FFF2-40B4-BE49-F238E27FC236}">
                <a16:creationId xmlns:a16="http://schemas.microsoft.com/office/drawing/2014/main" id="{6DD17183-63E0-A2D8-A6F3-49B4D373473E}"/>
              </a:ext>
            </a:extLst>
          </p:cNvPr>
          <p:cNvPicPr>
            <a:picLocks noChangeAspect="1"/>
          </p:cNvPicPr>
          <p:nvPr/>
        </p:nvPicPr>
        <p:blipFill>
          <a:blip r:embed="rId2"/>
          <a:stretch>
            <a:fillRect/>
          </a:stretch>
        </p:blipFill>
        <p:spPr>
          <a:xfrm>
            <a:off x="8236372" y="3799840"/>
            <a:ext cx="3715175" cy="2090279"/>
          </a:xfrm>
          <a:prstGeom prst="rect">
            <a:avLst/>
          </a:prstGeom>
          <a:ln>
            <a:noFill/>
          </a:ln>
          <a:effectLst>
            <a:outerShdw blurRad="292100" dist="139700" dir="2700000" algn="tl" rotWithShape="0">
              <a:srgbClr val="333333">
                <a:alpha val="65000"/>
              </a:srgbClr>
            </a:outerShdw>
          </a:effectLst>
        </p:spPr>
      </p:pic>
      <p:sp>
        <p:nvSpPr>
          <p:cNvPr id="7" name="Text Placeholder 2">
            <a:extLst>
              <a:ext uri="{FF2B5EF4-FFF2-40B4-BE49-F238E27FC236}">
                <a16:creationId xmlns:a16="http://schemas.microsoft.com/office/drawing/2014/main" id="{662E03CB-8440-F9AC-F9C2-9FA9A8AB45C3}"/>
              </a:ext>
            </a:extLst>
          </p:cNvPr>
          <p:cNvSpPr txBox="1">
            <a:spLocks/>
          </p:cNvSpPr>
          <p:nvPr/>
        </p:nvSpPr>
        <p:spPr>
          <a:xfrm>
            <a:off x="0" y="2529840"/>
            <a:ext cx="8148320" cy="3901889"/>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346075" marR="0" lvl="0" indent="-342900" algn="just" rtl="0">
              <a:lnSpc>
                <a:spcPct val="12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marR="0" lvl="1" indent="-342900" algn="just" rtl="0">
              <a:lnSpc>
                <a:spcPct val="120000"/>
              </a:lnSpc>
              <a:spcBef>
                <a:spcPts val="0"/>
              </a:spcBef>
              <a:spcAft>
                <a:spcPts val="0"/>
              </a:spcAft>
              <a:buClr>
                <a:srgbClr val="963737"/>
              </a:buClr>
              <a:buSzPts val="1800"/>
              <a:buFont typeface="Wingdings" panose="05000000000000000000" pitchFamily="2" charset="2"/>
              <a:buChar char="§"/>
              <a:defRPr sz="26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rgbClr val="963737"/>
              </a:buClr>
              <a:buSzPts val="1800"/>
              <a:buFont typeface="Arial"/>
              <a:buChar char="•"/>
              <a:defRPr sz="23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dirty="0"/>
              <a:t>Only call Hooks at the top level</a:t>
            </a:r>
          </a:p>
          <a:p>
            <a:pPr lvl="1"/>
            <a:r>
              <a:rPr lang="en-US" sz="2200" dirty="0"/>
              <a:t>Functions whose names start with use are called Hooks in React.</a:t>
            </a:r>
          </a:p>
          <a:p>
            <a:pPr lvl="1"/>
            <a:r>
              <a:rPr lang="en-US" sz="2200" dirty="0"/>
              <a:t>Don’t call Hooks inside loops, conditions, nested functions, or try/catch/finally blocks. Instead, always use Hooks at the top level of your React function, before any early returns. You can only call Hooks while React is rendering a function component:</a:t>
            </a:r>
          </a:p>
          <a:p>
            <a:pPr marL="1028700" lvl="2" indent="0" algn="just">
              <a:buNone/>
            </a:pPr>
            <a:r>
              <a:rPr lang="en-US" sz="1300" dirty="0"/>
              <a:t>✅</a:t>
            </a:r>
            <a:r>
              <a:rPr lang="en-US" sz="2100" dirty="0"/>
              <a:t> Call them at the top level in the body of a function component.</a:t>
            </a:r>
          </a:p>
          <a:p>
            <a:pPr marL="1028700" lvl="2" indent="0" algn="just">
              <a:buNone/>
            </a:pPr>
            <a:r>
              <a:rPr lang="en-US" sz="1300" dirty="0"/>
              <a:t>✅</a:t>
            </a:r>
            <a:r>
              <a:rPr lang="en-US" sz="2100" dirty="0"/>
              <a:t> Call them at the top level in the body of a custom Hook.</a:t>
            </a:r>
          </a:p>
        </p:txBody>
      </p:sp>
    </p:spTree>
    <p:extLst>
      <p:ext uri="{BB962C8B-B14F-4D97-AF65-F5344CB8AC3E}">
        <p14:creationId xmlns:p14="http://schemas.microsoft.com/office/powerpoint/2010/main" val="329652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A66A6-7137-CF82-BC79-68208E2AD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01C31-339A-F137-2EE3-0E453000BAFC}"/>
              </a:ext>
            </a:extLst>
          </p:cNvPr>
          <p:cNvSpPr>
            <a:spLocks noGrp="1"/>
          </p:cNvSpPr>
          <p:nvPr>
            <p:ph type="title"/>
          </p:nvPr>
        </p:nvSpPr>
        <p:spPr>
          <a:xfrm>
            <a:off x="219897" y="659103"/>
            <a:ext cx="11900983" cy="650138"/>
          </a:xfrm>
          <a:noFill/>
        </p:spPr>
        <p:txBody>
          <a:bodyPr>
            <a:noAutofit/>
          </a:bodyPr>
          <a:lstStyle/>
          <a:p>
            <a:r>
              <a:rPr lang="en-US" sz="3200" dirty="0"/>
              <a:t>Rules of Hooks – Only call Hooks at the top level - cont’d</a:t>
            </a:r>
          </a:p>
        </p:txBody>
      </p:sp>
      <p:sp>
        <p:nvSpPr>
          <p:cNvPr id="3" name="Text Placeholder 2">
            <a:extLst>
              <a:ext uri="{FF2B5EF4-FFF2-40B4-BE49-F238E27FC236}">
                <a16:creationId xmlns:a16="http://schemas.microsoft.com/office/drawing/2014/main" id="{ABF0028D-3853-21D5-0BE8-C2B1CFF337F6}"/>
              </a:ext>
            </a:extLst>
          </p:cNvPr>
          <p:cNvSpPr>
            <a:spLocks noGrp="1"/>
          </p:cNvSpPr>
          <p:nvPr>
            <p:ph type="body" idx="1"/>
          </p:nvPr>
        </p:nvSpPr>
        <p:spPr/>
        <p:txBody>
          <a:bodyPr>
            <a:normAutofit/>
          </a:bodyPr>
          <a:lstStyle/>
          <a:p>
            <a:r>
              <a:rPr lang="en-US" dirty="0"/>
              <a:t>It’s not supported to call Hooks (functions starting with use) in any other cases, for example:</a:t>
            </a:r>
          </a:p>
          <a:p>
            <a:pPr marL="339725" lvl="1" indent="0">
              <a:buNone/>
            </a:pPr>
            <a:r>
              <a:rPr lang="en-US" dirty="0"/>
              <a:t>🔴 Do not call Hooks inside conditions or loops.</a:t>
            </a:r>
          </a:p>
          <a:p>
            <a:pPr marL="339725" lvl="1" indent="0">
              <a:buNone/>
            </a:pPr>
            <a:r>
              <a:rPr lang="en-US" dirty="0"/>
              <a:t>🔴 Do not call Hooks after a conditional return statement.</a:t>
            </a:r>
          </a:p>
          <a:p>
            <a:pPr marL="339725" lvl="1" indent="0">
              <a:buNone/>
            </a:pPr>
            <a:r>
              <a:rPr lang="en-US" dirty="0"/>
              <a:t>🔴 Do not call Hooks in event handlers.</a:t>
            </a:r>
          </a:p>
          <a:p>
            <a:pPr marL="339725" lvl="1" indent="0">
              <a:buNone/>
            </a:pPr>
            <a:r>
              <a:rPr lang="en-US" dirty="0"/>
              <a:t>🔴 Do not call Hooks in class components.</a:t>
            </a:r>
          </a:p>
          <a:p>
            <a:pPr marL="339725" lvl="1" indent="0">
              <a:buNone/>
            </a:pPr>
            <a:r>
              <a:rPr lang="en-US" dirty="0"/>
              <a:t>🔴 Do not call Hooks inside functions passed to </a:t>
            </a:r>
            <a:r>
              <a:rPr lang="en-US" dirty="0" err="1"/>
              <a:t>useMemo</a:t>
            </a:r>
            <a:r>
              <a:rPr lang="en-US" dirty="0"/>
              <a:t>, </a:t>
            </a:r>
            <a:r>
              <a:rPr lang="en-US" dirty="0" err="1"/>
              <a:t>useReducer</a:t>
            </a:r>
            <a:r>
              <a:rPr lang="en-US" dirty="0"/>
              <a:t>, or </a:t>
            </a:r>
            <a:r>
              <a:rPr lang="en-US" dirty="0" err="1"/>
              <a:t>useEffect</a:t>
            </a:r>
            <a:r>
              <a:rPr lang="en-US" dirty="0"/>
              <a:t>.</a:t>
            </a:r>
          </a:p>
          <a:p>
            <a:pPr marL="339725" lvl="1" indent="0">
              <a:buNone/>
            </a:pPr>
            <a:r>
              <a:rPr lang="en-US" dirty="0"/>
              <a:t>🔴 Do not call Hooks inside try/catch/finally blocks.</a:t>
            </a:r>
          </a:p>
        </p:txBody>
      </p:sp>
      <p:sp>
        <p:nvSpPr>
          <p:cNvPr id="4" name="Slide Number Placeholder 3">
            <a:extLst>
              <a:ext uri="{FF2B5EF4-FFF2-40B4-BE49-F238E27FC236}">
                <a16:creationId xmlns:a16="http://schemas.microsoft.com/office/drawing/2014/main" id="{A1278FF3-B87A-4E54-3EAA-ADB50A6A2C8D}"/>
              </a:ext>
            </a:extLst>
          </p:cNvPr>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1164134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A9CC0-4A20-30BD-44A8-418FDB779E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4A5FD0-7956-AE50-8F63-A6657B0ACE4B}"/>
              </a:ext>
            </a:extLst>
          </p:cNvPr>
          <p:cNvSpPr>
            <a:spLocks noGrp="1"/>
          </p:cNvSpPr>
          <p:nvPr>
            <p:ph type="title"/>
          </p:nvPr>
        </p:nvSpPr>
        <p:spPr>
          <a:xfrm>
            <a:off x="219897" y="659103"/>
            <a:ext cx="11210103" cy="650138"/>
          </a:xfrm>
        </p:spPr>
        <p:txBody>
          <a:bodyPr>
            <a:noAutofit/>
          </a:bodyPr>
          <a:lstStyle/>
          <a:p>
            <a:r>
              <a:rPr lang="en-US" sz="3200" dirty="0"/>
              <a:t>Rules of Hooks – Only call Hooks from React functions</a:t>
            </a:r>
          </a:p>
        </p:txBody>
      </p:sp>
      <p:sp>
        <p:nvSpPr>
          <p:cNvPr id="3" name="Text Placeholder 2">
            <a:extLst>
              <a:ext uri="{FF2B5EF4-FFF2-40B4-BE49-F238E27FC236}">
                <a16:creationId xmlns:a16="http://schemas.microsoft.com/office/drawing/2014/main" id="{182DDC4F-EFF1-6519-919C-F8C3CF681897}"/>
              </a:ext>
            </a:extLst>
          </p:cNvPr>
          <p:cNvSpPr>
            <a:spLocks noGrp="1"/>
          </p:cNvSpPr>
          <p:nvPr>
            <p:ph type="body" idx="1"/>
          </p:nvPr>
        </p:nvSpPr>
        <p:spPr/>
        <p:txBody>
          <a:bodyPr>
            <a:normAutofit/>
          </a:bodyPr>
          <a:lstStyle/>
          <a:p>
            <a:r>
              <a:rPr lang="en-US" dirty="0"/>
              <a:t>Don’t call Hooks from regular JavaScript functions. Instead, you can:</a:t>
            </a:r>
          </a:p>
          <a:p>
            <a:pPr marL="339725" lvl="1" indent="0">
              <a:buNone/>
            </a:pPr>
            <a:r>
              <a:rPr lang="en-US" dirty="0"/>
              <a:t>✅ Call Hooks from React function components.</a:t>
            </a:r>
          </a:p>
          <a:p>
            <a:pPr marL="339725" lvl="1" indent="0">
              <a:buNone/>
            </a:pPr>
            <a:r>
              <a:rPr lang="en-US" dirty="0"/>
              <a:t>✅ Call Hooks from custom Hooks.</a:t>
            </a:r>
          </a:p>
          <a:p>
            <a:r>
              <a:rPr lang="en-US" dirty="0"/>
              <a:t>By following this rule, you ensure that all stateful logic in a component is clearly visible from its source code.</a:t>
            </a:r>
          </a:p>
        </p:txBody>
      </p:sp>
      <p:sp>
        <p:nvSpPr>
          <p:cNvPr id="4" name="Slide Number Placeholder 3">
            <a:extLst>
              <a:ext uri="{FF2B5EF4-FFF2-40B4-BE49-F238E27FC236}">
                <a16:creationId xmlns:a16="http://schemas.microsoft.com/office/drawing/2014/main" id="{E9967BA8-653F-0ADB-A5FB-F809DB5383C8}"/>
              </a:ext>
            </a:extLst>
          </p:cNvPr>
          <p:cNvSpPr>
            <a:spLocks noGrp="1"/>
          </p:cNvSpPr>
          <p:nvPr>
            <p:ph type="sldNum" idx="12"/>
          </p:nvPr>
        </p:nvSpPr>
        <p:spPr/>
        <p:txBody>
          <a:bodyPr/>
          <a:lstStyle/>
          <a:p>
            <a:fld id="{00000000-1234-1234-1234-123412341234}" type="slidenum">
              <a:rPr lang="en-US" smtClean="0"/>
              <a:pPr/>
              <a:t>7</a:t>
            </a:fld>
            <a:endParaRPr lang="en-US" dirty="0"/>
          </a:p>
        </p:txBody>
      </p:sp>
      <p:pic>
        <p:nvPicPr>
          <p:cNvPr id="6" name="Picture 5">
            <a:extLst>
              <a:ext uri="{FF2B5EF4-FFF2-40B4-BE49-F238E27FC236}">
                <a16:creationId xmlns:a16="http://schemas.microsoft.com/office/drawing/2014/main" id="{1CC4FF7C-872F-5F2C-E720-619E2E59019B}"/>
              </a:ext>
            </a:extLst>
          </p:cNvPr>
          <p:cNvPicPr>
            <a:picLocks noChangeAspect="1"/>
          </p:cNvPicPr>
          <p:nvPr/>
        </p:nvPicPr>
        <p:blipFill>
          <a:blip r:embed="rId2"/>
          <a:stretch>
            <a:fillRect/>
          </a:stretch>
        </p:blipFill>
        <p:spPr>
          <a:xfrm>
            <a:off x="5845268" y="3879303"/>
            <a:ext cx="5658640" cy="1714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0922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Hooks</a:t>
            </a:r>
          </a:p>
        </p:txBody>
      </p:sp>
      <p:sp>
        <p:nvSpPr>
          <p:cNvPr id="3" name="Text Placeholder 2"/>
          <p:cNvSpPr>
            <a:spLocks noGrp="1"/>
          </p:cNvSpPr>
          <p:nvPr>
            <p:ph type="body" idx="1"/>
          </p:nvPr>
        </p:nvSpPr>
        <p:spPr/>
        <p:txBody>
          <a:bodyPr/>
          <a:lstStyle/>
          <a:p>
            <a:pPr marL="3175" indent="0">
              <a:buNone/>
            </a:pPr>
            <a:r>
              <a:rPr lang="en-US"/>
              <a:t>Basic Hooks</a:t>
            </a:r>
          </a:p>
          <a:p>
            <a:r>
              <a:rPr lang="en-US"/>
              <a:t>State </a:t>
            </a:r>
            <a:r>
              <a:rPr lang="en-US" dirty="0"/>
              <a:t>Hooks: </a:t>
            </a:r>
            <a:r>
              <a:rPr lang="en-US" dirty="0" err="1"/>
              <a:t>useState</a:t>
            </a:r>
            <a:r>
              <a:rPr lang="en-US" dirty="0"/>
              <a:t> declares a state variable that you can update directly.</a:t>
            </a:r>
          </a:p>
          <a:p>
            <a:r>
              <a:rPr lang="en-US" dirty="0"/>
              <a:t>Context Hooks: </a:t>
            </a:r>
            <a:r>
              <a:rPr lang="en-US" dirty="0" err="1"/>
              <a:t>useContext</a:t>
            </a:r>
            <a:r>
              <a:rPr lang="en-US" dirty="0"/>
              <a:t> reads and subscribes to a context.</a:t>
            </a:r>
          </a:p>
          <a:p>
            <a:r>
              <a:rPr lang="en-US" dirty="0"/>
              <a:t>Effect Hooks: </a:t>
            </a:r>
            <a:r>
              <a:rPr lang="en-US" dirty="0" err="1"/>
              <a:t>useEffect</a:t>
            </a:r>
            <a:r>
              <a:rPr lang="en-US" dirty="0"/>
              <a:t> connects a component to an external system.</a:t>
            </a:r>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2092694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useState</a:t>
            </a:r>
            <a:endParaRPr lang="en-US" dirty="0"/>
          </a:p>
        </p:txBody>
      </p:sp>
      <p:sp>
        <p:nvSpPr>
          <p:cNvPr id="3" name="Text Placeholder 2"/>
          <p:cNvSpPr>
            <a:spLocks noGrp="1"/>
          </p:cNvSpPr>
          <p:nvPr>
            <p:ph type="body" idx="1"/>
          </p:nvPr>
        </p:nvSpPr>
        <p:spPr/>
        <p:txBody>
          <a:bodyPr>
            <a:normAutofit lnSpcReduction="10000"/>
          </a:bodyPr>
          <a:lstStyle/>
          <a:p>
            <a:r>
              <a:rPr lang="en-US" dirty="0" err="1"/>
              <a:t>useState</a:t>
            </a:r>
            <a:r>
              <a:rPr lang="en-US" dirty="0"/>
              <a:t> is a React Hook that lets you add a state variable to your component.</a:t>
            </a:r>
          </a:p>
          <a:p>
            <a:r>
              <a:rPr lang="en-US" dirty="0" err="1"/>
              <a:t>useState</a:t>
            </a:r>
            <a:r>
              <a:rPr lang="en-US" dirty="0"/>
              <a:t>(</a:t>
            </a:r>
            <a:r>
              <a:rPr lang="en-US" dirty="0" err="1"/>
              <a:t>initialState</a:t>
            </a:r>
            <a:r>
              <a:rPr lang="en-US" dirty="0"/>
              <a:t>)</a:t>
            </a:r>
          </a:p>
          <a:p>
            <a:r>
              <a:rPr lang="en-US" dirty="0" err="1"/>
              <a:t>useState</a:t>
            </a:r>
            <a:r>
              <a:rPr lang="en-US" dirty="0"/>
              <a:t> include:</a:t>
            </a:r>
          </a:p>
          <a:p>
            <a:pPr lvl="1"/>
            <a:r>
              <a:rPr lang="en-US" dirty="0"/>
              <a:t>Initial state values</a:t>
            </a:r>
          </a:p>
          <a:p>
            <a:pPr lvl="1"/>
            <a:r>
              <a:rPr lang="en-US" dirty="0"/>
              <a:t>Updating state values</a:t>
            </a:r>
          </a:p>
          <a:p>
            <a:r>
              <a:rPr lang="en-US" dirty="0" err="1"/>
              <a:t>useState</a:t>
            </a:r>
            <a:r>
              <a:rPr lang="en-US" dirty="0"/>
              <a:t> returns an array with exactly two values:</a:t>
            </a:r>
          </a:p>
          <a:p>
            <a:pPr lvl="1"/>
            <a:r>
              <a:rPr lang="en-US" dirty="0"/>
              <a:t>The current state. During the first render, it will match the </a:t>
            </a:r>
            <a:r>
              <a:rPr lang="en-US" dirty="0" err="1"/>
              <a:t>initialState</a:t>
            </a:r>
            <a:r>
              <a:rPr lang="en-US" dirty="0"/>
              <a:t> you have passed.</a:t>
            </a:r>
          </a:p>
          <a:p>
            <a:pPr lvl="1"/>
            <a:r>
              <a:rPr lang="en-US" dirty="0"/>
              <a:t>The set function that lets you update the state to a different value and trigger a re-render.</a:t>
            </a:r>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241324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8284</TotalTime>
  <Words>1078</Words>
  <Application>Microsoft Office PowerPoint</Application>
  <PresentationFormat>Widescreen</PresentationFormat>
  <Paragraphs>121</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Noto Sans Symbols</vt:lpstr>
      <vt:lpstr>Wingdings</vt:lpstr>
      <vt:lpstr>Office Theme</vt:lpstr>
      <vt:lpstr>React Hook </vt:lpstr>
      <vt:lpstr>Objectives</vt:lpstr>
      <vt:lpstr>What are Hooks?</vt:lpstr>
      <vt:lpstr>Why use Hooks?</vt:lpstr>
      <vt:lpstr>Rules of Hooks - Only call Hooks at the top level</vt:lpstr>
      <vt:lpstr>Rules of Hooks – Only call Hooks at the top level - cont’d</vt:lpstr>
      <vt:lpstr>Rules of Hooks – Only call Hooks from React functions</vt:lpstr>
      <vt:lpstr>Built-in Hooks</vt:lpstr>
      <vt:lpstr>useState</vt:lpstr>
      <vt:lpstr>useState - Demo</vt:lpstr>
      <vt:lpstr>useEffect</vt:lpstr>
      <vt:lpstr>useEffect - Demo</vt:lpstr>
      <vt:lpstr>useContext</vt:lpstr>
      <vt:lpstr>useContext - Demo</vt:lpstr>
      <vt:lpstr>useReducer</vt:lpstr>
      <vt:lpstr>useReducer - Demo</vt:lpstr>
      <vt:lpstr>Custom Hook</vt:lpstr>
      <vt:lpstr>Custom Hook - Demo</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 Hook</dc:title>
  <dc:creator>GoF</dc:creator>
  <cp:lastModifiedBy>sang minh</cp:lastModifiedBy>
  <cp:revision>313</cp:revision>
  <dcterms:created xsi:type="dcterms:W3CDTF">2021-01-25T08:25:31Z</dcterms:created>
  <dcterms:modified xsi:type="dcterms:W3CDTF">2025-04-18T05:06:09Z</dcterms:modified>
</cp:coreProperties>
</file>