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25"/>
  </p:notesMasterIdLst>
  <p:sldIdLst>
    <p:sldId id="256" r:id="rId2"/>
    <p:sldId id="307" r:id="rId3"/>
    <p:sldId id="308" r:id="rId4"/>
    <p:sldId id="312" r:id="rId5"/>
    <p:sldId id="313" r:id="rId6"/>
    <p:sldId id="331" r:id="rId7"/>
    <p:sldId id="314" r:id="rId8"/>
    <p:sldId id="332" r:id="rId9"/>
    <p:sldId id="329" r:id="rId10"/>
    <p:sldId id="328" r:id="rId11"/>
    <p:sldId id="333" r:id="rId12"/>
    <p:sldId id="320" r:id="rId13"/>
    <p:sldId id="315" r:id="rId14"/>
    <p:sldId id="316" r:id="rId15"/>
    <p:sldId id="322" r:id="rId16"/>
    <p:sldId id="323" r:id="rId17"/>
    <p:sldId id="317" r:id="rId18"/>
    <p:sldId id="324" r:id="rId19"/>
    <p:sldId id="325" r:id="rId20"/>
    <p:sldId id="326" r:id="rId21"/>
    <p:sldId id="327" r:id="rId22"/>
    <p:sldId id="309" r:id="rId23"/>
    <p:sldId id="30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 autoAdjust="0"/>
    <p:restoredTop sz="93883" autoAdjust="0"/>
  </p:normalViewPr>
  <p:slideViewPr>
    <p:cSldViewPr snapToGrid="0">
      <p:cViewPr varScale="1">
        <p:scale>
          <a:sx n="62" d="100"/>
          <a:sy n="62" d="100"/>
        </p:scale>
        <p:origin x="21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r>
              <a:rPr lang="en-US" baseline="0" dirty="0" smtClean="0"/>
              <a:t> are same with Slide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002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2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79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12/31/2024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 </a:t>
            </a: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CRUD Application with RESTful Web Service and </a:t>
            </a:r>
            <a:r>
              <a:rPr lang="en-US" sz="4400" b="1" kern="1200" dirty="0" err="1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ReactJS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5. </a:t>
            </a:r>
            <a:r>
              <a:rPr lang="en-US" dirty="0"/>
              <a:t>Work with </a:t>
            </a:r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5" y="1544541"/>
            <a:ext cx="9932709" cy="5303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5327" y="1993900"/>
            <a:ext cx="4787900" cy="96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5. Run Spring Boot REST API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89" y="1544541"/>
            <a:ext cx="10811022" cy="5303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0489" y="5537200"/>
            <a:ext cx="3170311" cy="1310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Google Shape;91;p1"/>
          <p:cNvSpPr txBox="1">
            <a:spLocks/>
          </p:cNvSpPr>
          <p:nvPr/>
        </p:nvSpPr>
        <p:spPr>
          <a:xfrm>
            <a:off x="4970" y="3155858"/>
            <a:ext cx="12192000" cy="12383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2. </a:t>
            </a:r>
            <a:r>
              <a:rPr lang="en-US" sz="4400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Working with </a:t>
            </a:r>
            <a:r>
              <a:rPr lang="en-US" sz="4400" kern="1200" dirty="0" err="1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ReactJS</a:t>
            </a:r>
            <a:r>
              <a:rPr lang="en-US" sz="440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project</a:t>
            </a:r>
            <a:endParaRPr lang="en-US" sz="4400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2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</a:t>
            </a:r>
            <a:r>
              <a:rPr lang="en-US" dirty="0"/>
              <a:t>. Set up the React project with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1627444"/>
            <a:ext cx="6208295" cy="4814445"/>
          </a:xfrm>
        </p:spPr>
        <p:txBody>
          <a:bodyPr>
            <a:normAutofit/>
          </a:bodyPr>
          <a:lstStyle/>
          <a:p>
            <a:r>
              <a:rPr lang="en-US" dirty="0"/>
              <a:t>Open the terminal and </a:t>
            </a:r>
            <a:r>
              <a:rPr lang="en-US" dirty="0" smtClean="0"/>
              <a:t>run “</a:t>
            </a:r>
            <a:r>
              <a:rPr lang="en-US" i="1" dirty="0" err="1" smtClean="0"/>
              <a:t>npm</a:t>
            </a:r>
            <a:r>
              <a:rPr lang="en-US" i="1" dirty="0" smtClean="0"/>
              <a:t> </a:t>
            </a:r>
            <a:r>
              <a:rPr lang="en-US" i="1" dirty="0"/>
              <a:t>create </a:t>
            </a:r>
            <a:r>
              <a:rPr lang="en-US" i="1" dirty="0" err="1"/>
              <a:t>vite@latest</a:t>
            </a:r>
            <a:r>
              <a:rPr lang="en-US" i="1" dirty="0"/>
              <a:t> </a:t>
            </a:r>
            <a:r>
              <a:rPr lang="en-US" i="1" dirty="0" smtClean="0"/>
              <a:t>chapter15reactjs</a:t>
            </a:r>
            <a:r>
              <a:rPr lang="en-US" dirty="0" smtClean="0"/>
              <a:t>”</a:t>
            </a:r>
          </a:p>
          <a:p>
            <a:r>
              <a:rPr lang="en-US" dirty="0"/>
              <a:t>Choose "React" </a:t>
            </a:r>
            <a:r>
              <a:rPr lang="en-US" dirty="0" smtClean="0"/>
              <a:t>framework </a:t>
            </a:r>
            <a:r>
              <a:rPr lang="en-US" dirty="0"/>
              <a:t>and "JavaScript" </a:t>
            </a:r>
            <a:r>
              <a:rPr lang="en-US" dirty="0" smtClean="0"/>
              <a:t>variant</a:t>
            </a:r>
            <a:r>
              <a:rPr lang="en-US" dirty="0"/>
              <a:t>.</a:t>
            </a:r>
          </a:p>
          <a:p>
            <a:r>
              <a:rPr lang="en-US" dirty="0"/>
              <a:t>Install dependencies: </a:t>
            </a:r>
            <a:r>
              <a:rPr lang="en-US" i="1" dirty="0" err="1"/>
              <a:t>npm</a:t>
            </a:r>
            <a:r>
              <a:rPr lang="en-US" i="1" dirty="0"/>
              <a:t> </a:t>
            </a:r>
            <a:r>
              <a:rPr lang="en-US" i="1" dirty="0" smtClean="0"/>
              <a:t>install</a:t>
            </a:r>
          </a:p>
          <a:p>
            <a:r>
              <a:rPr lang="en-US" dirty="0" smtClean="0"/>
              <a:t>Create a text </a:t>
            </a:r>
            <a:r>
              <a:rPr lang="en-US" dirty="0"/>
              <a:t>file that contains </a:t>
            </a:r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36" y="1703672"/>
            <a:ext cx="5583639" cy="4045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88" y="5157877"/>
            <a:ext cx="5189645" cy="10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 Change the root component </a:t>
            </a:r>
            <a:r>
              <a:rPr lang="en-US" dirty="0" err="1" smtClean="0"/>
              <a:t>App.jsx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5505651" cy="481444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App.jsx</a:t>
            </a:r>
            <a:r>
              <a:rPr lang="en-US" dirty="0"/>
              <a:t> is </a:t>
            </a:r>
            <a:r>
              <a:rPr lang="en-US" dirty="0" smtClean="0"/>
              <a:t>the root </a:t>
            </a:r>
            <a:r>
              <a:rPr lang="en-US" dirty="0"/>
              <a:t>component of </a:t>
            </a:r>
            <a:r>
              <a:rPr lang="en-US" dirty="0" smtClean="0"/>
              <a:t>React </a:t>
            </a:r>
            <a:r>
              <a:rPr lang="en-US" dirty="0"/>
              <a:t>application. </a:t>
            </a:r>
          </a:p>
          <a:p>
            <a:r>
              <a:rPr lang="en-US" dirty="0" err="1" smtClean="0"/>
              <a:t>App.jsx</a:t>
            </a:r>
            <a:r>
              <a:rPr lang="en-US" dirty="0" smtClean="0"/>
              <a:t> acts </a:t>
            </a:r>
            <a:r>
              <a:rPr lang="en-US" dirty="0"/>
              <a:t>as the container for all other components and defines the overall structure of </a:t>
            </a:r>
            <a:r>
              <a:rPr lang="en-US" dirty="0" smtClean="0"/>
              <a:t>user </a:t>
            </a:r>
            <a:r>
              <a:rPr lang="en-US" dirty="0"/>
              <a:t>interface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App.jsx</a:t>
            </a:r>
            <a:r>
              <a:rPr lang="en-US" dirty="0" smtClean="0"/>
              <a:t> imports </a:t>
            </a:r>
            <a:r>
              <a:rPr lang="en-US" dirty="0"/>
              <a:t>and renders other components, creating a hierarchy of components that </a:t>
            </a:r>
            <a:r>
              <a:rPr lang="en-US" dirty="0" smtClean="0"/>
              <a:t>form the </a:t>
            </a:r>
            <a:r>
              <a:rPr lang="en-US" dirty="0"/>
              <a:t>application.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43" y="1744974"/>
            <a:ext cx="6729227" cy="38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3. Work with navigation bar </a:t>
            </a:r>
            <a:r>
              <a:rPr lang="en-US" dirty="0" err="1" smtClean="0"/>
              <a:t>NavBar.jsx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84" y="1544541"/>
            <a:ext cx="7746431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2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4. </a:t>
            </a:r>
            <a:r>
              <a:rPr lang="en-US" dirty="0"/>
              <a:t>Work with </a:t>
            </a:r>
            <a:r>
              <a:rPr lang="en-US" dirty="0" err="1" smtClean="0"/>
              <a:t>ListOfOrchids.jsx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07" y="1544541"/>
            <a:ext cx="7706186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10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Work with </a:t>
            </a:r>
            <a:r>
              <a:rPr lang="en-US" dirty="0" err="1"/>
              <a:t>ListOfOrchids.jsx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10" y="1544541"/>
            <a:ext cx="720467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2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Work with </a:t>
            </a:r>
            <a:r>
              <a:rPr lang="en-US" dirty="0" err="1"/>
              <a:t>ListOfOrchids.jsx</a:t>
            </a:r>
            <a:r>
              <a:rPr lang="en-US" dirty="0"/>
              <a:t>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10" y="1554480"/>
            <a:ext cx="6750432" cy="5303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01209" y="2703443"/>
            <a:ext cx="4358633" cy="4055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13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Work with </a:t>
            </a:r>
            <a:r>
              <a:rPr lang="en-US" dirty="0" err="1"/>
              <a:t>ListOfOrchids.jsx</a:t>
            </a:r>
            <a:r>
              <a:rPr lang="en-US" dirty="0"/>
              <a:t>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Modal for create a new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91" y="1544541"/>
            <a:ext cx="7190191" cy="5303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48058" y="2383604"/>
            <a:ext cx="4715124" cy="4387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Overview of the application</a:t>
            </a:r>
          </a:p>
          <a:p>
            <a:r>
              <a:rPr lang="en-US" dirty="0"/>
              <a:t>Working with Spring Boot API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Working with </a:t>
            </a:r>
            <a:r>
              <a:rPr lang="en-US" dirty="0" err="1" smtClean="0"/>
              <a:t>ReactJS</a:t>
            </a:r>
            <a:r>
              <a:rPr lang="en-US" dirty="0" smtClean="0"/>
              <a:t> project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Run the CRUD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5. </a:t>
            </a:r>
            <a:r>
              <a:rPr lang="en-US" dirty="0"/>
              <a:t>Work with </a:t>
            </a:r>
            <a:r>
              <a:rPr lang="en-US" dirty="0" err="1" smtClean="0"/>
              <a:t>EditOrchid.jsx</a:t>
            </a:r>
            <a:r>
              <a:rPr lang="en-US" dirty="0" smtClean="0"/>
              <a:t> </a:t>
            </a:r>
            <a:r>
              <a:rPr lang="en-US" dirty="0"/>
              <a:t>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31" y="1544541"/>
            <a:ext cx="6714148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2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Work with </a:t>
            </a:r>
            <a:r>
              <a:rPr lang="en-US" dirty="0" err="1"/>
              <a:t>EditOrchid.jsx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66" y="1544541"/>
            <a:ext cx="7201562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5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6. Run </a:t>
            </a:r>
            <a:r>
              <a:rPr lang="en-US" dirty="0"/>
              <a:t>the </a:t>
            </a:r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err="1" smtClean="0"/>
              <a:t>ReactJS</a:t>
            </a:r>
            <a:r>
              <a:rPr lang="en-US" dirty="0" smtClean="0"/>
              <a:t> application</a:t>
            </a:r>
            <a:endParaRPr lang="en-US" dirty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the development server: </a:t>
            </a:r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pPr lvl="1"/>
            <a:r>
              <a:rPr lang="en-US" dirty="0" smtClean="0"/>
              <a:t>Open browser </a:t>
            </a:r>
            <a:r>
              <a:rPr lang="en-US" dirty="0"/>
              <a:t>to http://localhost:5173/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035" y="1608399"/>
            <a:ext cx="4790082" cy="35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2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lnSpc>
                <a:spcPct val="120000"/>
              </a:lnSpc>
              <a:buNone/>
            </a:pPr>
            <a:r>
              <a:rPr lang="en-US" dirty="0"/>
              <a:t>Concepts were introduced:</a:t>
            </a:r>
          </a:p>
          <a:p>
            <a:r>
              <a:rPr lang="en-US" dirty="0" smtClean="0"/>
              <a:t>Overview </a:t>
            </a:r>
            <a:r>
              <a:rPr lang="en-US" dirty="0"/>
              <a:t>of the application</a:t>
            </a:r>
          </a:p>
          <a:p>
            <a:r>
              <a:rPr lang="en-US" dirty="0"/>
              <a:t>Working with Spring Boot API</a:t>
            </a:r>
          </a:p>
          <a:p>
            <a:r>
              <a:rPr lang="en-US" dirty="0" smtClean="0"/>
              <a:t>Working </a:t>
            </a:r>
            <a:r>
              <a:rPr lang="en-US" dirty="0"/>
              <a:t>with </a:t>
            </a:r>
            <a:r>
              <a:rPr lang="en-US" dirty="0" err="1"/>
              <a:t>ReactJS</a:t>
            </a:r>
            <a:r>
              <a:rPr lang="en-US" dirty="0"/>
              <a:t> project</a:t>
            </a:r>
          </a:p>
          <a:p>
            <a:r>
              <a:rPr lang="en-US" dirty="0" smtClean="0"/>
              <a:t>Run </a:t>
            </a:r>
            <a:r>
              <a:rPr lang="en-US" dirty="0"/>
              <a:t>the CRUD application</a:t>
            </a:r>
          </a:p>
          <a:p>
            <a:endParaRPr lang="en-US" dirty="0" smtClean="0"/>
          </a:p>
          <a:p>
            <a:pPr marL="3175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 of CRUD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side: Spring REST API, Spring Data JPA</a:t>
            </a:r>
          </a:p>
          <a:p>
            <a:r>
              <a:rPr lang="en-US" dirty="0" smtClean="0"/>
              <a:t>React </a:t>
            </a:r>
            <a:r>
              <a:rPr lang="en-US" dirty="0"/>
              <a:t>Client sends HTTP </a:t>
            </a:r>
            <a:r>
              <a:rPr lang="en-US" dirty="0" smtClean="0"/>
              <a:t>requests </a:t>
            </a:r>
            <a:r>
              <a:rPr lang="en-US" dirty="0"/>
              <a:t>and retrieve HTTP </a:t>
            </a:r>
            <a:r>
              <a:rPr lang="en-US" dirty="0" smtClean="0"/>
              <a:t>responses </a:t>
            </a:r>
            <a:r>
              <a:rPr lang="en-US" dirty="0"/>
              <a:t>using </a:t>
            </a:r>
            <a:r>
              <a:rPr lang="en-US" b="1" dirty="0" err="1"/>
              <a:t>axios</a:t>
            </a:r>
            <a:r>
              <a:rPr lang="en-US" dirty="0"/>
              <a:t>, shows data on the components. </a:t>
            </a:r>
            <a:r>
              <a:rPr lang="en-US" dirty="0" smtClean="0"/>
              <a:t>Use React </a:t>
            </a:r>
            <a:r>
              <a:rPr lang="en-US" dirty="0"/>
              <a:t>Router for navigating to </a:t>
            </a:r>
            <a:r>
              <a:rPr lang="en-US" dirty="0" smtClean="0"/>
              <a:t>pages.</a:t>
            </a:r>
          </a:p>
          <a:p>
            <a:r>
              <a:rPr lang="en-US" dirty="0" smtClean="0"/>
              <a:t>Database </a:t>
            </a:r>
            <a:r>
              <a:rPr lang="en-US" dirty="0" smtClean="0"/>
              <a:t>MS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90" y="3674593"/>
            <a:ext cx="9523787" cy="26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3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</p:txBody>
      </p:sp>
      <p:sp>
        <p:nvSpPr>
          <p:cNvPr id="5" name="Google Shape;91;p1"/>
          <p:cNvSpPr txBox="1">
            <a:spLocks/>
          </p:cNvSpPr>
          <p:nvPr/>
        </p:nvSpPr>
        <p:spPr>
          <a:xfrm>
            <a:off x="0" y="2787558"/>
            <a:ext cx="12192000" cy="12383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</a:t>
            </a:r>
            <a:r>
              <a:rPr lang="en-US" sz="4400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Working with Spring Boot API </a:t>
            </a:r>
            <a:r>
              <a:rPr lang="en-US" sz="440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endParaRPr lang="en-US" sz="4400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1. Set up Project with IntelliJ 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25" y="1541780"/>
            <a:ext cx="8909914" cy="53035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10100" y="2641600"/>
            <a:ext cx="5812639" cy="2451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1. Set up Project with IntelliJ 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Spring Web</a:t>
            </a:r>
          </a:p>
          <a:p>
            <a:pPr lvl="1"/>
            <a:r>
              <a:rPr lang="en-US" dirty="0" smtClean="0"/>
              <a:t>Spring Data JPA</a:t>
            </a:r>
          </a:p>
          <a:p>
            <a:pPr lvl="1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88" y="1507437"/>
            <a:ext cx="4937760" cy="49377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0200" y="3949700"/>
            <a:ext cx="4464548" cy="2511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 Create entity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@Entity</a:t>
            </a:r>
          </a:p>
          <a:p>
            <a:r>
              <a:rPr lang="en-US" dirty="0" smtClean="0"/>
              <a:t>@Table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21" y="1554480"/>
            <a:ext cx="1011620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3. Work </a:t>
            </a:r>
            <a:r>
              <a:rPr lang="en-US" dirty="0"/>
              <a:t>with </a:t>
            </a:r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12192000" cy="5230556"/>
          </a:xfrm>
        </p:spPr>
        <p:txBody>
          <a:bodyPr>
            <a:normAutofit/>
          </a:bodyPr>
          <a:lstStyle/>
          <a:p>
            <a:r>
              <a:rPr lang="en-US" dirty="0" smtClean="0"/>
              <a:t>Create interface, that extends </a:t>
            </a:r>
            <a:r>
              <a:rPr lang="en-US" dirty="0" err="1"/>
              <a:t>JpaRepository</a:t>
            </a:r>
            <a:r>
              <a:rPr lang="en-US" dirty="0"/>
              <a:t>&lt;T,ID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Interface </a:t>
            </a:r>
            <a:r>
              <a:rPr lang="en-US" dirty="0" err="1"/>
              <a:t>JpaRepository</a:t>
            </a:r>
            <a:r>
              <a:rPr lang="en-US" dirty="0"/>
              <a:t>&lt;T,ID&gt; </a:t>
            </a:r>
            <a:endParaRPr lang="en-US" dirty="0" smtClean="0"/>
          </a:p>
          <a:p>
            <a:pPr lvl="1"/>
            <a:r>
              <a:rPr lang="en-US" dirty="0" smtClean="0"/>
              <a:t>Inherits </a:t>
            </a:r>
            <a:r>
              <a:rPr lang="en-US" dirty="0" err="1"/>
              <a:t>CrudRepository</a:t>
            </a:r>
            <a:r>
              <a:rPr lang="en-US" dirty="0"/>
              <a:t>, </a:t>
            </a:r>
            <a:r>
              <a:rPr lang="en-US" dirty="0" err="1" smtClean="0"/>
              <a:t>ListCrudRepository</a:t>
            </a:r>
            <a:r>
              <a:rPr lang="en-US" dirty="0" smtClean="0"/>
              <a:t>, </a:t>
            </a:r>
            <a:r>
              <a:rPr lang="en-US" dirty="0" err="1"/>
              <a:t>QueryByExampleExecutor</a:t>
            </a:r>
            <a:r>
              <a:rPr lang="en-US" dirty="0" smtClean="0"/>
              <a:t>, </a:t>
            </a:r>
            <a:r>
              <a:rPr lang="en-US" dirty="0" err="1" smtClean="0"/>
              <a:t>ListPagingAndSortingRepository</a:t>
            </a:r>
            <a:r>
              <a:rPr lang="en-US" dirty="0"/>
              <a:t>, </a:t>
            </a:r>
            <a:r>
              <a:rPr lang="en-US" dirty="0" err="1"/>
              <a:t>PagingAndSortingRepository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T </a:t>
            </a:r>
            <a:r>
              <a:rPr lang="en-US" dirty="0" err="1"/>
              <a:t>getReferenceById</a:t>
            </a:r>
            <a:r>
              <a:rPr lang="en-US" dirty="0"/>
              <a:t>(ID id) - Returns a reference to the entity with the given identifier.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S extends T&gt; List&lt;S&gt; </a:t>
            </a:r>
            <a:r>
              <a:rPr lang="en-US" dirty="0" err="1"/>
              <a:t>findAll</a:t>
            </a:r>
            <a:r>
              <a:rPr lang="en-US" dirty="0"/>
              <a:t>(Example&lt;S&gt; example)</a:t>
            </a:r>
          </a:p>
          <a:p>
            <a:pPr lvl="1"/>
            <a:r>
              <a:rPr lang="en-US" dirty="0"/>
              <a:t>&lt;S extends T&gt;List&lt;S&gt; </a:t>
            </a:r>
            <a:r>
              <a:rPr lang="en-US" dirty="0" err="1"/>
              <a:t>findAll</a:t>
            </a:r>
            <a:r>
              <a:rPr lang="en-US" dirty="0"/>
              <a:t>(Example&lt;S&gt; example, Sort sort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997" y="2107746"/>
            <a:ext cx="5070019" cy="15752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77000" y="3302000"/>
            <a:ext cx="32766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4. </a:t>
            </a:r>
            <a:r>
              <a:rPr lang="en-US" dirty="0"/>
              <a:t>Work with </a:t>
            </a:r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42" y="1533857"/>
            <a:ext cx="5658742" cy="5120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627" y="1533857"/>
            <a:ext cx="6316703" cy="51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8000" y="3759200"/>
            <a:ext cx="468630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49700" y="2476500"/>
            <a:ext cx="5996200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6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9204</TotalTime>
  <Words>456</Words>
  <Application>Microsoft Office PowerPoint</Application>
  <PresentationFormat>Widescreen</PresentationFormat>
  <Paragraphs>88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Noto Sans Symbols</vt:lpstr>
      <vt:lpstr>Wingdings</vt:lpstr>
      <vt:lpstr>Office Theme</vt:lpstr>
      <vt:lpstr>Implement CRUD Application with RESTful Web Service and ReactJS</vt:lpstr>
      <vt:lpstr>Objectives</vt:lpstr>
      <vt:lpstr>The overview of CRUD Application</vt:lpstr>
      <vt:lpstr>PowerPoint Presentation</vt:lpstr>
      <vt:lpstr>Step 1. Set up Project with IntelliJ IDEA</vt:lpstr>
      <vt:lpstr>Step 1. Set up Project with IntelliJ IDEA</vt:lpstr>
      <vt:lpstr>Step 2. Create entity class</vt:lpstr>
      <vt:lpstr>Step 3. Work with Data Access Layer</vt:lpstr>
      <vt:lpstr>Step 4. Work with Business Logic Layer</vt:lpstr>
      <vt:lpstr>Step 5. Work with REST Controller</vt:lpstr>
      <vt:lpstr>Step 5. Run Spring Boot REST API project</vt:lpstr>
      <vt:lpstr>PowerPoint Presentation</vt:lpstr>
      <vt:lpstr>Step 1. Set up the React project with Vite</vt:lpstr>
      <vt:lpstr>Step 2. Change the root component App.jsx</vt:lpstr>
      <vt:lpstr>Step 3. Work with navigation bar NavBar.jsx</vt:lpstr>
      <vt:lpstr>Step 4. Work with ListOfOrchids.jsx - 1</vt:lpstr>
      <vt:lpstr>Step 4. Work with ListOfOrchids.jsx - 2</vt:lpstr>
      <vt:lpstr>Step 4. Work with ListOfOrchids.jsx - 3</vt:lpstr>
      <vt:lpstr>Step 4. Work with ListOfOrchids.jsx - 4</vt:lpstr>
      <vt:lpstr>Step 5. Work with EditOrchid.jsx - 1</vt:lpstr>
      <vt:lpstr>Step 5. Work with EditOrchid.jsx - 2</vt:lpstr>
      <vt:lpstr>Step 6. Run the ReactJS application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CRUD Application with RESTful Web Service and ReactJS</dc:title>
  <dc:creator>GoF</dc:creator>
  <cp:lastModifiedBy>Thanh Van</cp:lastModifiedBy>
  <cp:revision>301</cp:revision>
  <dcterms:created xsi:type="dcterms:W3CDTF">2021-01-25T08:25:31Z</dcterms:created>
  <dcterms:modified xsi:type="dcterms:W3CDTF">2025-01-01T00:12:02Z</dcterms:modified>
</cp:coreProperties>
</file>