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f21e5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f21e5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653d45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9653d45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653d45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653d45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70950" y="374700"/>
            <a:ext cx="8815200" cy="42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Khóa học:</a:t>
            </a:r>
            <a:endParaRPr sz="6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Thiết kế CSDL Oracle</a:t>
            </a:r>
            <a:endParaRPr sz="6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Ứng dụng Music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79475" y="415425"/>
            <a:ext cx="78276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Cài đặt ORACLE trên Windows, MacOS, Docker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21101" r="20653" t="0"/>
          <a:stretch/>
        </p:blipFill>
        <p:spPr>
          <a:xfrm>
            <a:off x="391750" y="2725125"/>
            <a:ext cx="2188549" cy="21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1380" l="0" r="0" t="1380"/>
          <a:stretch/>
        </p:blipFill>
        <p:spPr>
          <a:xfrm>
            <a:off x="3099000" y="2665525"/>
            <a:ext cx="2188549" cy="21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8616" r="8608" t="0"/>
          <a:stretch/>
        </p:blipFill>
        <p:spPr>
          <a:xfrm>
            <a:off x="5685850" y="2783050"/>
            <a:ext cx="2380950" cy="19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5186325" y="444375"/>
            <a:ext cx="35298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Bảng(Table), 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Thực thể(Entity) </a:t>
            </a:r>
            <a:endParaRPr sz="36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682" r="32369" t="0"/>
          <a:stretch/>
        </p:blipFill>
        <p:spPr>
          <a:xfrm>
            <a:off x="186875" y="405938"/>
            <a:ext cx="4822201" cy="433161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ctrTitle"/>
          </p:nvPr>
        </p:nvSpPr>
        <p:spPr>
          <a:xfrm>
            <a:off x="5108125" y="2263975"/>
            <a:ext cx="41298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Quan hệ(Relations)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5849000" y="920325"/>
            <a:ext cx="35298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SELECT, JOIN, SEQUENCE</a:t>
            </a:r>
            <a:endParaRPr sz="36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0" y="920325"/>
            <a:ext cx="5565275" cy="33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4671" t="0"/>
          <a:stretch/>
        </p:blipFill>
        <p:spPr>
          <a:xfrm>
            <a:off x="5959050" y="3103375"/>
            <a:ext cx="2786124" cy="93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