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4a0f50475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4a0f50475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592750"/>
            <a:ext cx="8568000" cy="21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Cài đặt Oracle 21c trên Windows 11</a:t>
            </a:r>
            <a:endParaRPr sz="6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0">
              <a:srgbClr val="FF512F"/>
            </a:gs>
            <a:gs pos="100000">
              <a:srgbClr val="DD2476"/>
            </a:gs>
            <a:gs pos="100000">
              <a:srgbClr val="B96251"/>
            </a:gs>
            <a:gs pos="100000">
              <a:srgbClr val="737373"/>
            </a:gs>
          </a:gsLst>
          <a:lin ang="18900044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216750" y="306025"/>
            <a:ext cx="8568000" cy="119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Các bước cài đặt:</a:t>
            </a:r>
            <a:endParaRPr sz="6000"/>
          </a:p>
        </p:txBody>
      </p:sp>
      <p:sp>
        <p:nvSpPr>
          <p:cNvPr id="73" name="Google Shape;73;p14"/>
          <p:cNvSpPr txBox="1"/>
          <p:nvPr>
            <p:ph type="ctrTitle"/>
          </p:nvPr>
        </p:nvSpPr>
        <p:spPr>
          <a:xfrm>
            <a:off x="216750" y="1900375"/>
            <a:ext cx="8568000" cy="8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-Cài Oracle XE(Express Edition)</a:t>
            </a:r>
            <a:endParaRPr sz="4000"/>
          </a:p>
        </p:txBody>
      </p:sp>
      <p:sp>
        <p:nvSpPr>
          <p:cNvPr id="74" name="Google Shape;74;p14"/>
          <p:cNvSpPr txBox="1"/>
          <p:nvPr>
            <p:ph type="ctrTitle"/>
          </p:nvPr>
        </p:nvSpPr>
        <p:spPr>
          <a:xfrm>
            <a:off x="216750" y="3212625"/>
            <a:ext cx="8568000" cy="8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-Cài SQL Developer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