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a225176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a225176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55775" y="679600"/>
            <a:ext cx="8568000" cy="32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Cài đặt Oracle Enterprise dùng Docker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(Windows 11)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51525" y="889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Các bước cài đặt:</a:t>
            </a:r>
            <a:endParaRPr sz="6000"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251525" y="1088200"/>
            <a:ext cx="88548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Cài Docker Desktop (WSL, Ubuntu App)</a:t>
            </a:r>
            <a:endParaRPr sz="3000"/>
          </a:p>
        </p:txBody>
      </p:sp>
      <p:sp>
        <p:nvSpPr>
          <p:cNvPr id="74" name="Google Shape;74;p14"/>
          <p:cNvSpPr txBox="1"/>
          <p:nvPr>
            <p:ph type="ctrTitle"/>
          </p:nvPr>
        </p:nvSpPr>
        <p:spPr>
          <a:xfrm>
            <a:off x="251525" y="247617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Đăng nhập OCR(Oracle Container Registry)</a:t>
            </a:r>
            <a:endParaRPr sz="3000"/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265125" y="354752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Tạo file Docker Composer và chạy file này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251525" y="889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Các bước cài đặt(tiếp):</a:t>
            </a:r>
            <a:endParaRPr sz="6000"/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251525" y="1088200"/>
            <a:ext cx="88548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Cài đặt SQL Developer</a:t>
            </a:r>
            <a:endParaRPr sz="3000"/>
          </a:p>
        </p:txBody>
      </p:sp>
      <p:sp>
        <p:nvSpPr>
          <p:cNvPr id="82" name="Google Shape;82;p15"/>
          <p:cNvSpPr txBox="1"/>
          <p:nvPr>
            <p:ph type="ctrTitle"/>
          </p:nvPr>
        </p:nvSpPr>
        <p:spPr>
          <a:xfrm>
            <a:off x="251525" y="247617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Kết nối vào Oracle Container</a:t>
            </a:r>
            <a:endParaRPr sz="3000"/>
          </a:p>
        </p:txBody>
      </p:sp>
      <p:sp>
        <p:nvSpPr>
          <p:cNvPr id="83" name="Google Shape;83;p15"/>
          <p:cNvSpPr txBox="1"/>
          <p:nvPr>
            <p:ph type="ctrTitle"/>
          </p:nvPr>
        </p:nvSpPr>
        <p:spPr>
          <a:xfrm>
            <a:off x="265125" y="3547525"/>
            <a:ext cx="88548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 Tùy biến, tìm hiểu các biến môi trường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