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a0f5047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a0f5047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a225176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a225176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a0f5047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a0f5047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a0f5047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a0f5047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55775" y="679600"/>
            <a:ext cx="8568000" cy="32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Cài đặt Oracle Enterprise dùng Docker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(MacOS Ventura)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251525" y="88925"/>
            <a:ext cx="85680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Các bước cài đặt:</a:t>
            </a:r>
            <a:endParaRPr sz="6000"/>
          </a:p>
        </p:txBody>
      </p:sp>
      <p:sp>
        <p:nvSpPr>
          <p:cNvPr id="73" name="Google Shape;73;p14"/>
          <p:cNvSpPr txBox="1"/>
          <p:nvPr>
            <p:ph type="ctrTitle"/>
          </p:nvPr>
        </p:nvSpPr>
        <p:spPr>
          <a:xfrm>
            <a:off x="251525" y="1088200"/>
            <a:ext cx="88548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 Cài Docker Desktop (ko cần WSL)</a:t>
            </a:r>
            <a:endParaRPr sz="3000"/>
          </a:p>
        </p:txBody>
      </p:sp>
      <p:sp>
        <p:nvSpPr>
          <p:cNvPr id="74" name="Google Shape;74;p14"/>
          <p:cNvSpPr txBox="1"/>
          <p:nvPr>
            <p:ph type="ctrTitle"/>
          </p:nvPr>
        </p:nvSpPr>
        <p:spPr>
          <a:xfrm>
            <a:off x="251525" y="2476175"/>
            <a:ext cx="8854800" cy="7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 Đăng nhập OCR(Oracle Container Registry)</a:t>
            </a:r>
            <a:endParaRPr sz="3000"/>
          </a:p>
        </p:txBody>
      </p:sp>
      <p:sp>
        <p:nvSpPr>
          <p:cNvPr id="75" name="Google Shape;75;p14"/>
          <p:cNvSpPr txBox="1"/>
          <p:nvPr>
            <p:ph type="ctrTitle"/>
          </p:nvPr>
        </p:nvSpPr>
        <p:spPr>
          <a:xfrm>
            <a:off x="265125" y="3547525"/>
            <a:ext cx="8854800" cy="7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 Tạo file Docker Composer và chạy file này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251525" y="88925"/>
            <a:ext cx="85680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Các bước cài đặt(tiếp):</a:t>
            </a:r>
            <a:endParaRPr sz="6000"/>
          </a:p>
        </p:txBody>
      </p:sp>
      <p:sp>
        <p:nvSpPr>
          <p:cNvPr id="81" name="Google Shape;81;p15"/>
          <p:cNvSpPr txBox="1"/>
          <p:nvPr>
            <p:ph type="ctrTitle"/>
          </p:nvPr>
        </p:nvSpPr>
        <p:spPr>
          <a:xfrm>
            <a:off x="251525" y="1088200"/>
            <a:ext cx="88548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 Cài đặt SQL Developer</a:t>
            </a:r>
            <a:endParaRPr sz="3000"/>
          </a:p>
        </p:txBody>
      </p:sp>
      <p:sp>
        <p:nvSpPr>
          <p:cNvPr id="82" name="Google Shape;82;p15"/>
          <p:cNvSpPr txBox="1"/>
          <p:nvPr>
            <p:ph type="ctrTitle"/>
          </p:nvPr>
        </p:nvSpPr>
        <p:spPr>
          <a:xfrm>
            <a:off x="251525" y="2476175"/>
            <a:ext cx="8854800" cy="7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 Kết nối vào Oracle Container</a:t>
            </a:r>
            <a:endParaRPr sz="3000"/>
          </a:p>
        </p:txBody>
      </p:sp>
      <p:sp>
        <p:nvSpPr>
          <p:cNvPr id="83" name="Google Shape;83;p15"/>
          <p:cNvSpPr txBox="1"/>
          <p:nvPr>
            <p:ph type="ctrTitle"/>
          </p:nvPr>
        </p:nvSpPr>
        <p:spPr>
          <a:xfrm>
            <a:off x="265125" y="3547525"/>
            <a:ext cx="8854800" cy="7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 Tùy biến, tìm hiểu các biến môi trường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EE0979"/>
            </a:gs>
            <a:gs pos="100000">
              <a:srgbClr val="FF6A00"/>
            </a:gs>
            <a:gs pos="100000">
              <a:srgbClr val="DD2476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216750" y="306025"/>
            <a:ext cx="85680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aa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B2D3E"/>
            </a:gs>
            <a:gs pos="100000">
              <a:srgbClr val="E73827"/>
            </a:gs>
            <a:gs pos="100000">
              <a:srgbClr val="EF437A"/>
            </a:gs>
            <a:gs pos="100000">
              <a:srgbClr val="EF473A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216750" y="306025"/>
            <a:ext cx="85680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aa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