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a0f5047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a0f5047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a8cc85c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a8cc85c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288000" y="1345475"/>
            <a:ext cx="8568000" cy="21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User và Role trong Oracle</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1" name="Shape 71"/>
        <p:cNvGrpSpPr/>
        <p:nvPr/>
      </p:nvGrpSpPr>
      <p:grpSpPr>
        <a:xfrm>
          <a:off x="0" y="0"/>
          <a:ext cx="0" cy="0"/>
          <a:chOff x="0" y="0"/>
          <a:chExt cx="0" cy="0"/>
        </a:xfrm>
      </p:grpSpPr>
      <p:sp>
        <p:nvSpPr>
          <p:cNvPr id="72" name="Google Shape;72;p14"/>
          <p:cNvSpPr txBox="1"/>
          <p:nvPr>
            <p:ph type="ctrTitle"/>
          </p:nvPr>
        </p:nvSpPr>
        <p:spPr>
          <a:xfrm>
            <a:off x="251525" y="88925"/>
            <a:ext cx="8568000" cy="119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Khái niệm user</a:t>
            </a:r>
            <a:endParaRPr sz="6000"/>
          </a:p>
        </p:txBody>
      </p:sp>
      <p:sp>
        <p:nvSpPr>
          <p:cNvPr id="73" name="Google Shape;73;p14"/>
          <p:cNvSpPr txBox="1"/>
          <p:nvPr>
            <p:ph type="ctrTitle"/>
          </p:nvPr>
        </p:nvSpPr>
        <p:spPr>
          <a:xfrm>
            <a:off x="271175" y="1437725"/>
            <a:ext cx="8528700" cy="3052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3000"/>
              <a:t>Một user là một tài khoản cho phép bạn đăng nhập và tương tác với cơ sở dữ liệu. Mỗi user được liên kết với một schema cùng tên, chứa các đối tượng cơ sở dữ liệu mà user đó sở hữu</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7" name="Shape 77"/>
        <p:cNvGrpSpPr/>
        <p:nvPr/>
      </p:nvGrpSpPr>
      <p:grpSpPr>
        <a:xfrm>
          <a:off x="0" y="0"/>
          <a:ext cx="0" cy="0"/>
          <a:chOff x="0" y="0"/>
          <a:chExt cx="0" cy="0"/>
        </a:xfrm>
      </p:grpSpPr>
      <p:sp>
        <p:nvSpPr>
          <p:cNvPr id="78" name="Google Shape;78;p15"/>
          <p:cNvSpPr txBox="1"/>
          <p:nvPr>
            <p:ph type="ctrTitle"/>
          </p:nvPr>
        </p:nvSpPr>
        <p:spPr>
          <a:xfrm>
            <a:off x="251525" y="88925"/>
            <a:ext cx="8568000" cy="119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User và Role</a:t>
            </a:r>
            <a:endParaRPr sz="6000"/>
          </a:p>
        </p:txBody>
      </p:sp>
      <p:sp>
        <p:nvSpPr>
          <p:cNvPr id="79" name="Google Shape;79;p15"/>
          <p:cNvSpPr txBox="1"/>
          <p:nvPr>
            <p:ph type="ctrTitle"/>
          </p:nvPr>
        </p:nvSpPr>
        <p:spPr>
          <a:xfrm>
            <a:off x="271175" y="1691425"/>
            <a:ext cx="8528700" cy="2214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3000"/>
              <a:t>Để tạo user và group trong Oracle, bạn cần sử dụng lệnh SQL CREATE USER và CREATE ROLE (Oracle sử dụng khái niệm "role" thay vì "group")</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