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a0f5047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a0f5047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88000" y="354275"/>
            <a:ext cx="8568000" cy="21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Một số thao tác với Table(Bảng)</a:t>
            </a:r>
            <a:endParaRPr sz="6000"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4653" l="0" r="0" t="4643"/>
          <a:stretch/>
        </p:blipFill>
        <p:spPr>
          <a:xfrm>
            <a:off x="254375" y="2775500"/>
            <a:ext cx="4809051" cy="217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