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49500" y="1207700"/>
            <a:ext cx="8607300" cy="22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ràng buộc(constraints)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dành cho các attributes(cột)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