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8000" y="523425"/>
            <a:ext cx="8568000" cy="3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Câu lệnh CREATE TABLE có kèm các constraints 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