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c00a8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c00a8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8000" y="523425"/>
            <a:ext cx="8568000" cy="3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Thêm dữ liệu vào bảng đã có constraints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64875" y="577225"/>
            <a:ext cx="8568000" cy="3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kiểu insert</a:t>
            </a:r>
            <a:endParaRPr sz="6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-Insert từng dòng một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-Insert nhiều dòng một lúc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