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f21e5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f21e5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8000" y="553550"/>
            <a:ext cx="8568000" cy="35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Quan hệ n - n và Association Table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88000" y="492075"/>
            <a:ext cx="8568000" cy="381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Trong quan hệ cơ sở dữ liệu, một "bảng liên kết" (còn được gọi là bảng kết nối, bảng trung gian, hoặc bảng quan hệ nhiều-nhiều) thường được sử dụng để biểu diễn một quan hệ nhiều đến nhiều (many-to-many) giữa hai bảng khác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