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87" r:id="rId2"/>
    <p:sldId id="288" r:id="rId3"/>
    <p:sldId id="289" r:id="rId4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ts val="1600"/>
      </a:lnSpc>
      <a:spcBef>
        <a:spcPct val="0"/>
      </a:spcBef>
      <a:spcAft>
        <a:spcPct val="0"/>
      </a:spcAft>
      <a:buClr>
        <a:srgbClr val="6699FF"/>
      </a:buClr>
      <a:buFont typeface="Arial" charset="0"/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ts val="1600"/>
      </a:lnSpc>
      <a:spcBef>
        <a:spcPct val="0"/>
      </a:spcBef>
      <a:spcAft>
        <a:spcPct val="0"/>
      </a:spcAft>
      <a:buClr>
        <a:srgbClr val="6699FF"/>
      </a:buClr>
      <a:buFont typeface="Arial" charset="0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ts val="1600"/>
      </a:lnSpc>
      <a:spcBef>
        <a:spcPct val="0"/>
      </a:spcBef>
      <a:spcAft>
        <a:spcPct val="0"/>
      </a:spcAft>
      <a:buClr>
        <a:srgbClr val="6699FF"/>
      </a:buClr>
      <a:buFont typeface="Arial" charset="0"/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ts val="1600"/>
      </a:lnSpc>
      <a:spcBef>
        <a:spcPct val="0"/>
      </a:spcBef>
      <a:spcAft>
        <a:spcPct val="0"/>
      </a:spcAft>
      <a:buClr>
        <a:srgbClr val="6699FF"/>
      </a:buClr>
      <a:buFont typeface="Arial" charset="0"/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ts val="1600"/>
      </a:lnSpc>
      <a:spcBef>
        <a:spcPct val="0"/>
      </a:spcBef>
      <a:spcAft>
        <a:spcPct val="0"/>
      </a:spcAft>
      <a:buClr>
        <a:srgbClr val="6699FF"/>
      </a:buClr>
      <a:buFont typeface="Arial" charset="0"/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99FF"/>
    <a:srgbClr val="660066"/>
    <a:srgbClr val="002774"/>
    <a:srgbClr val="4D4D4D"/>
    <a:srgbClr val="003399"/>
    <a:srgbClr val="9F9F9F"/>
    <a:srgbClr val="FF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9843" autoAdjust="0"/>
  </p:normalViewPr>
  <p:slideViewPr>
    <p:cSldViewPr snapToGrid="0">
      <p:cViewPr varScale="1">
        <p:scale>
          <a:sx n="86" d="100"/>
          <a:sy n="86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82763" y="77788"/>
            <a:ext cx="499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/>
              <a:t>Titre à inscrire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86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/>
              <a:t>Nom du fichier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5313" y="8585200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276659C-EBF1-43E5-9EDF-BC541F6A2E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8585200"/>
            <a:ext cx="149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Date à inscrire</a:t>
            </a:r>
            <a:endParaRPr lang="fr-FR"/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144463" y="88900"/>
            <a:ext cx="10493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sz="1200" b="1" smtClean="0">
                <a:latin typeface="Verdana" pitchFamily="34" charset="0"/>
              </a:rPr>
              <a:t>MiPih</a:t>
            </a:r>
          </a:p>
        </p:txBody>
      </p:sp>
    </p:spTree>
    <p:extLst>
      <p:ext uri="{BB962C8B-B14F-4D97-AF65-F5344CB8AC3E}">
        <p14:creationId xmlns:p14="http://schemas.microsoft.com/office/powerpoint/2010/main" val="3920449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16088" y="77788"/>
            <a:ext cx="506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Titre à inscrire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8593138"/>
            <a:ext cx="162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Date à inscrire</a:t>
            </a:r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8900" y="8585200"/>
            <a:ext cx="350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Nom du fichier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78500" y="8585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040554F-3BEC-4350-811B-4A79FB7517F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44463" y="88900"/>
            <a:ext cx="10493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sz="1200" b="1" smtClean="0">
                <a:latin typeface="Verdana" pitchFamily="34" charset="0"/>
              </a:rPr>
              <a:t>MiPih</a:t>
            </a:r>
          </a:p>
        </p:txBody>
      </p:sp>
    </p:spTree>
    <p:extLst>
      <p:ext uri="{BB962C8B-B14F-4D97-AF65-F5344CB8AC3E}">
        <p14:creationId xmlns:p14="http://schemas.microsoft.com/office/powerpoint/2010/main" val="23751706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65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39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8048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079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Titre à inscrire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Date à inscrire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Nom du fichier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Page </a:t>
            </a:r>
            <a:fld id="{575EA347-4A93-4506-AFC8-CAA5AF8FDC5B}" type="slidenum">
              <a:rPr lang="en-US" sz="1000" smtClean="0">
                <a:latin typeface="Verdana" pitchFamily="34" charset="0"/>
              </a:rPr>
              <a:pPr eaLnBrk="1" hangingPunct="1"/>
              <a:t>1</a:t>
            </a:fld>
            <a:endParaRPr lang="en-US" sz="1000" smtClean="0">
              <a:latin typeface="Verdana" pitchFamily="34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Titre à inscrire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Date à inscrire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Nom du fichier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Font typeface="Arial" charset="0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smtClean="0">
                <a:latin typeface="Verdana" pitchFamily="34" charset="0"/>
              </a:rPr>
              <a:t>Page </a:t>
            </a:r>
            <a:fld id="{575EA347-4A93-4506-AFC8-CAA5AF8FDC5B}" type="slidenum">
              <a:rPr lang="en-US" sz="1000" smtClean="0">
                <a:latin typeface="Verdana" pitchFamily="34" charset="0"/>
              </a:rPr>
              <a:pPr eaLnBrk="1" hangingPunct="1"/>
              <a:t>2</a:t>
            </a:fld>
            <a:endParaRPr lang="en-US" sz="1000" smtClean="0">
              <a:latin typeface="Verdana" pitchFamily="34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6" descr="header1-n texte perspective copi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3475"/>
            <a:ext cx="91440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7" descr="personnage2 cop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4941888"/>
            <a:ext cx="1458912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36788"/>
            <a:ext cx="8870950" cy="1304925"/>
          </a:xfrm>
        </p:spPr>
        <p:txBody>
          <a:bodyPr lIns="72000" tIns="144000" rIns="72000" bIns="144000">
            <a:normAutofit/>
          </a:bodyPr>
          <a:lstStyle>
            <a:lvl1pPr algn="r">
              <a:lnSpc>
                <a:spcPts val="4000"/>
              </a:lnSpc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649663"/>
            <a:ext cx="8870950" cy="542925"/>
          </a:xfrm>
        </p:spPr>
        <p:txBody>
          <a:bodyPr lIns="72000" tIns="144000" rIns="72000" bIns="144000" anchor="ctr">
            <a:normAutofit/>
          </a:bodyPr>
          <a:lstStyle>
            <a:lvl1pPr marL="0" indent="0" algn="r">
              <a:lnSpc>
                <a:spcPts val="2000"/>
              </a:lnSpc>
              <a:buFont typeface="Wingdings 2" pitchFamily="18" charset="2"/>
              <a:buNone/>
              <a:defRPr sz="2800">
                <a:solidFill>
                  <a:srgbClr val="CC3300"/>
                </a:solidFill>
                <a:latin typeface="Verdana" pitchFamily="34" charset="0"/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à inscrire</a:t>
            </a:r>
          </a:p>
        </p:txBody>
      </p:sp>
    </p:spTree>
    <p:extLst>
      <p:ext uri="{BB962C8B-B14F-4D97-AF65-F5344CB8AC3E}">
        <p14:creationId xmlns:p14="http://schemas.microsoft.com/office/powerpoint/2010/main" val="119747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" y="1004888"/>
            <a:ext cx="4381500" cy="5400675"/>
          </a:xfrm>
        </p:spPr>
        <p:txBody>
          <a:bodyPr>
            <a:norm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04888"/>
            <a:ext cx="4381500" cy="5400675"/>
          </a:xfrm>
        </p:spPr>
        <p:txBody>
          <a:bodyPr>
            <a:norm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à inscrire</a:t>
            </a:r>
          </a:p>
        </p:txBody>
      </p:sp>
    </p:spTree>
    <p:extLst>
      <p:ext uri="{BB962C8B-B14F-4D97-AF65-F5344CB8AC3E}">
        <p14:creationId xmlns:p14="http://schemas.microsoft.com/office/powerpoint/2010/main" val="13700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ableau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9"/>
          <p:cNvGraphicFramePr>
            <a:graphicFrameLocks noGrp="1"/>
          </p:cNvGraphicFramePr>
          <p:nvPr/>
        </p:nvGraphicFramePr>
        <p:xfrm>
          <a:off x="157163" y="1246188"/>
          <a:ext cx="8801100" cy="1227137"/>
        </p:xfrm>
        <a:graphic>
          <a:graphicData uri="http://schemas.openxmlformats.org/drawingml/2006/table">
            <a:tbl>
              <a:tblPr/>
              <a:tblGrid>
                <a:gridCol w="5014912"/>
                <a:gridCol w="1893888"/>
                <a:gridCol w="1892300"/>
              </a:tblGrid>
              <a:tr h="315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tête colonne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tête 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tête 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27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7859713" cy="5302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14300" y="2925129"/>
            <a:ext cx="8915400" cy="219551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Date à inscrire</a:t>
            </a:r>
          </a:p>
        </p:txBody>
      </p:sp>
    </p:spTree>
    <p:extLst>
      <p:ext uri="{BB962C8B-B14F-4D97-AF65-F5344CB8AC3E}">
        <p14:creationId xmlns:p14="http://schemas.microsoft.com/office/powerpoint/2010/main" val="401352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004888"/>
            <a:ext cx="8915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1027" name="Picture 8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9144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0338" y="6546850"/>
            <a:ext cx="5646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FontTx/>
              <a:buNone/>
              <a:defRPr sz="1100" b="1">
                <a:solidFill>
                  <a:srgbClr val="003399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1029" name="AutoShape 32"/>
          <p:cNvSpPr>
            <a:spLocks noChangeArrowheads="1"/>
          </p:cNvSpPr>
          <p:nvPr/>
        </p:nvSpPr>
        <p:spPr bwMode="auto">
          <a:xfrm>
            <a:off x="8678863" y="6556375"/>
            <a:ext cx="350837" cy="2571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buClrTx/>
              <a:buFontTx/>
              <a:buNone/>
            </a:pPr>
            <a:fld id="{9009B2D5-CB8E-42B8-B9BF-E3E9AB95F33F}" type="slidenum">
              <a:rPr lang="en-US" sz="1100" b="1">
                <a:solidFill>
                  <a:srgbClr val="003399"/>
                </a:solidFill>
                <a:latin typeface="Verdana" pitchFamily="34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‹N°›</a:t>
            </a:fld>
            <a:endParaRPr lang="fr-FR" sz="1100" b="1">
              <a:solidFill>
                <a:srgbClr val="003399"/>
              </a:solidFill>
              <a:latin typeface="Verdana" pitchFamily="34" charset="0"/>
            </a:endParaRPr>
          </a:p>
        </p:txBody>
      </p:sp>
      <p:sp>
        <p:nvSpPr>
          <p:cNvPr id="103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76200"/>
            <a:ext cx="78597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31" name="Line 45"/>
          <p:cNvSpPr>
            <a:spLocks noChangeShapeType="1"/>
          </p:cNvSpPr>
          <p:nvPr/>
        </p:nvSpPr>
        <p:spPr bwMode="auto">
          <a:xfrm>
            <a:off x="0" y="6497638"/>
            <a:ext cx="9144000" cy="3175"/>
          </a:xfrm>
          <a:prstGeom prst="line">
            <a:avLst/>
          </a:prstGeom>
          <a:noFill/>
          <a:ln w="25400">
            <a:solidFill>
              <a:srgbClr val="00277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600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23038" y="6548438"/>
            <a:ext cx="17208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FontTx/>
              <a:buNone/>
              <a:defRPr sz="1100" b="1">
                <a:solidFill>
                  <a:srgbClr val="00277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/>
              <a:t>Date à inscrire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9pPr>
    </p:titleStyle>
    <p:bodyStyle>
      <a:lvl1pPr marL="266700" indent="-266700" algn="just" rtl="0" eaLnBrk="1" fontAlgn="base" hangingPunct="1">
        <a:spcBef>
          <a:spcPct val="70000"/>
        </a:spcBef>
        <a:spcAft>
          <a:spcPct val="0"/>
        </a:spcAft>
        <a:buClr>
          <a:srgbClr val="6699FF"/>
        </a:buClr>
        <a:buFont typeface="Wingdings 2" pitchFamily="18" charset="2"/>
        <a:buChar char="¢"/>
        <a:defRPr sz="2100" b="1">
          <a:solidFill>
            <a:srgbClr val="003399"/>
          </a:solidFill>
          <a:latin typeface="+mn-lt"/>
          <a:ea typeface="+mn-ea"/>
          <a:cs typeface="+mn-cs"/>
        </a:defRPr>
      </a:lvl1pPr>
      <a:lvl2pPr marL="714375" indent="-268288" algn="just" rtl="0" eaLnBrk="1" fontAlgn="base" hangingPunct="1">
        <a:spcBef>
          <a:spcPct val="15000"/>
        </a:spcBef>
        <a:spcAft>
          <a:spcPct val="0"/>
        </a:spcAft>
        <a:buClr>
          <a:srgbClr val="6699FF"/>
        </a:buClr>
        <a:buFont typeface="Wingdings 3" pitchFamily="18" charset="2"/>
        <a:buChar char="u"/>
        <a:defRPr sz="1700">
          <a:solidFill>
            <a:schemeClr val="tx1"/>
          </a:solidFill>
          <a:latin typeface="+mn-lt"/>
          <a:cs typeface="+mn-cs"/>
        </a:defRPr>
      </a:lvl2pPr>
      <a:lvl3pPr marL="1081088" indent="-185738" algn="just" rtl="0" eaLnBrk="1" fontAlgn="base" hangingPunct="1">
        <a:spcBef>
          <a:spcPct val="5000"/>
        </a:spcBef>
        <a:spcAft>
          <a:spcPct val="0"/>
        </a:spcAft>
        <a:buClr>
          <a:srgbClr val="6699FF"/>
        </a:buClr>
        <a:buSzPct val="90000"/>
        <a:buFont typeface="Wingdings 2" pitchFamily="18" charset="2"/>
        <a:buChar char=""/>
        <a:defRPr sz="1400">
          <a:solidFill>
            <a:schemeClr val="tx1"/>
          </a:solidFill>
          <a:latin typeface="+mn-lt"/>
          <a:cs typeface="+mn-cs"/>
        </a:defRPr>
      </a:lvl3pPr>
      <a:lvl4pPr marL="1438275" indent="-177800" algn="just" rtl="0" eaLnBrk="1" fontAlgn="base" hangingPunct="1">
        <a:lnSpc>
          <a:spcPct val="90000"/>
        </a:lnSpc>
        <a:spcBef>
          <a:spcPct val="5000"/>
        </a:spcBef>
        <a:spcAft>
          <a:spcPct val="0"/>
        </a:spcAft>
        <a:buClr>
          <a:srgbClr val="6699FF"/>
        </a:buClr>
        <a:buSzPct val="120000"/>
        <a:buFont typeface="Wingdings 3" pitchFamily="18" charset="2"/>
        <a:buChar char="´"/>
        <a:defRPr sz="1200">
          <a:solidFill>
            <a:schemeClr val="tx1"/>
          </a:solidFill>
          <a:latin typeface="+mn-lt"/>
          <a:cs typeface="+mn-cs"/>
        </a:defRPr>
      </a:lvl4pPr>
      <a:lvl5pPr marL="21526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5pPr>
      <a:lvl6pPr marL="26098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30670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35242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9814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fr/maps?client=firefox-a&amp;rls=org.mozilla:en-US:official&amp;hl=fr&amp;tab=w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miot\Pictures\Jupil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sboisflotta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gaudruere/" TargetMode="External"/><Relationship Id="rId4" Type="http://schemas.openxmlformats.org/officeDocument/2006/relationships/hyperlink" Target="http://www.lamaisondeflo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Date à inscrire</a:t>
            </a: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Chambre d’Hôte la </a:t>
            </a:r>
            <a:r>
              <a:rPr lang="fr-FR" dirty="0" err="1" smtClean="0"/>
              <a:t>Gaudruère</a:t>
            </a:r>
            <a:endParaRPr lang="fr-FR" dirty="0" smtClean="0"/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015905"/>
            <a:ext cx="8915400" cy="5400675"/>
          </a:xfrm>
        </p:spPr>
        <p:txBody>
          <a:bodyPr/>
          <a:lstStyle/>
          <a:p>
            <a:pPr eaLnBrk="1" hangingPunct="1"/>
            <a:r>
              <a:rPr lang="fr-FR" dirty="0" smtClean="0"/>
              <a:t>Présentation </a:t>
            </a:r>
            <a:endParaRPr lang="fr-FR" dirty="0"/>
          </a:p>
          <a:p>
            <a:pPr lvl="1"/>
            <a:r>
              <a:rPr lang="fr-FR" dirty="0" smtClean="0">
                <a:hlinkClick r:id="rId3"/>
              </a:rPr>
              <a:t>http://maps.google.fr/maps?client=firefox-a&amp;rls=org.mozilla:en-US:official&amp;hl=fr&amp;tab=wl</a:t>
            </a:r>
            <a:endParaRPr lang="fr-FR" dirty="0" smtClean="0"/>
          </a:p>
          <a:p>
            <a:pPr lvl="1"/>
            <a:r>
              <a:rPr lang="fr-FR" dirty="0" smtClean="0">
                <a:hlinkClick r:id="rId4" action="ppaction://hlinkfile"/>
              </a:rPr>
              <a:t>Photos</a:t>
            </a:r>
            <a:endParaRPr lang="fr-FR" dirty="0" smtClean="0"/>
          </a:p>
          <a:p>
            <a:pPr marL="446087" lvl="1" indent="0">
              <a:buNone/>
            </a:pPr>
            <a:endParaRPr lang="fr-FR" dirty="0" smtClean="0"/>
          </a:p>
          <a:p>
            <a:pPr marL="446087" lvl="1" indent="0">
              <a:buNone/>
            </a:pPr>
            <a:r>
              <a:rPr lang="fr-FR" dirty="0" smtClean="0"/>
              <a:t>Chambre d’hôtes pour 2 personnes + enfants</a:t>
            </a:r>
          </a:p>
          <a:p>
            <a:pPr marL="446087" lvl="1" indent="0">
              <a:buNone/>
            </a:pPr>
            <a:r>
              <a:rPr lang="fr-FR" dirty="0" smtClean="0"/>
              <a:t>Petit </a:t>
            </a:r>
            <a:r>
              <a:rPr lang="fr-FR" dirty="0" err="1" smtClean="0"/>
              <a:t>déj</a:t>
            </a:r>
            <a:endParaRPr lang="fr-FR" dirty="0" smtClean="0"/>
          </a:p>
          <a:p>
            <a:pPr marL="446087" lvl="1" indent="0">
              <a:buNone/>
            </a:pPr>
            <a:endParaRPr lang="fr-FR" dirty="0" smtClean="0"/>
          </a:p>
          <a:p>
            <a:pPr marL="446087" lvl="1" indent="0">
              <a:buNone/>
            </a:pPr>
            <a:r>
              <a:rPr lang="fr-FR" dirty="0" smtClean="0"/>
              <a:t>Sera référencée sur les Gîtes de France</a:t>
            </a:r>
          </a:p>
          <a:p>
            <a:pPr marL="446087" lvl="1" indent="0">
              <a:buNone/>
            </a:pPr>
            <a:endParaRPr lang="fr-FR" dirty="0" smtClean="0"/>
          </a:p>
          <a:p>
            <a:pPr marL="446087" lvl="1" indent="0">
              <a:buNone/>
            </a:pPr>
            <a:r>
              <a:rPr lang="fr-FR" u="sng" dirty="0" smtClean="0"/>
              <a:t>Objectif</a:t>
            </a:r>
            <a:r>
              <a:rPr lang="fr-FR" dirty="0" smtClean="0"/>
              <a:t> : Premières </a:t>
            </a:r>
            <a:r>
              <a:rPr lang="fr-FR" dirty="0" err="1" smtClean="0"/>
              <a:t>résas</a:t>
            </a:r>
            <a:r>
              <a:rPr lang="fr-FR" dirty="0" smtClean="0"/>
              <a:t> pour mai</a:t>
            </a:r>
          </a:p>
          <a:p>
            <a:pPr marL="446087" lvl="1" indent="0">
              <a:buNone/>
            </a:pPr>
            <a:endParaRPr lang="fr-FR" dirty="0" smtClean="0"/>
          </a:p>
          <a:p>
            <a:pPr marL="446087" lvl="1" indent="0">
              <a:buNone/>
            </a:pPr>
            <a:r>
              <a:rPr lang="fr-FR" dirty="0" smtClean="0"/>
              <a:t>Besoin des </a:t>
            </a:r>
            <a:r>
              <a:rPr lang="fr-FR" dirty="0" err="1" smtClean="0"/>
              <a:t>beta-testeurs</a:t>
            </a:r>
            <a:r>
              <a:rPr lang="fr-FR" dirty="0" smtClean="0"/>
              <a:t> </a:t>
            </a:r>
            <a:r>
              <a:rPr lang="fr-FR" dirty="0" err="1" smtClean="0"/>
              <a:t>poour</a:t>
            </a:r>
            <a:r>
              <a:rPr lang="fr-FR" dirty="0" smtClean="0"/>
              <a:t> retour d’expérience!!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Titre à inscrire en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Date à inscrire</a:t>
            </a: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Titre</a:t>
            </a:r>
            <a:endParaRPr lang="fr-FR" sz="2000" dirty="0" smtClean="0"/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exemple</a:t>
            </a:r>
          </a:p>
          <a:p>
            <a:pPr lvl="1"/>
            <a:r>
              <a:rPr lang="fr-FR" dirty="0" smtClean="0">
                <a:hlinkClick r:id="rId3"/>
              </a:rPr>
              <a:t>http://www.lesboisflottais.com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http://www.lamaisondeflore.com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www.charmesdautan.com</a:t>
            </a:r>
            <a:endParaRPr lang="fr-FR" dirty="0" smtClean="0"/>
          </a:p>
          <a:p>
            <a:pPr eaLnBrk="1" hangingPunct="1"/>
            <a:r>
              <a:rPr lang="fr-FR" dirty="0" smtClean="0">
                <a:hlinkClick r:id="rId5"/>
              </a:rPr>
              <a:t>www.lagaudruere</a:t>
            </a:r>
            <a:r>
              <a:rPr lang="fr-FR" dirty="0" smtClean="0"/>
              <a:t>.?? : nom du domaine – hébergement du site</a:t>
            </a:r>
          </a:p>
          <a:p>
            <a:pPr eaLnBrk="1" hangingPunct="1"/>
            <a:r>
              <a:rPr lang="fr-FR" dirty="0" smtClean="0"/>
              <a:t>Rubriques</a:t>
            </a:r>
          </a:p>
          <a:p>
            <a:pPr lvl="1"/>
            <a:r>
              <a:rPr lang="fr-FR" dirty="0" smtClean="0"/>
              <a:t>Accueil – </a:t>
            </a:r>
            <a:r>
              <a:rPr lang="fr-FR" dirty="0" smtClean="0"/>
              <a:t> Hébergement – </a:t>
            </a:r>
            <a:r>
              <a:rPr lang="fr-FR" dirty="0" smtClean="0"/>
              <a:t>Région/activités - Situation Géographique – Tarif/Contact : à préciser</a:t>
            </a:r>
          </a:p>
          <a:p>
            <a:pPr marL="446087" lvl="1" indent="0">
              <a:buNone/>
            </a:pPr>
            <a:endParaRPr lang="fr-FR" dirty="0"/>
          </a:p>
          <a:p>
            <a:pPr marL="446087" lvl="1" indent="0">
              <a:buNone/>
            </a:pPr>
            <a:r>
              <a:rPr lang="fr-FR" dirty="0" smtClean="0"/>
              <a:t>Accueil : présentation dynamique (défilement photos)</a:t>
            </a:r>
          </a:p>
          <a:p>
            <a:pPr marL="446087" lvl="1" indent="0">
              <a:buNone/>
            </a:pPr>
            <a:r>
              <a:rPr lang="fr-FR" dirty="0" smtClean="0"/>
              <a:t>La chambre : description texte et photos de la maison</a:t>
            </a:r>
          </a:p>
          <a:p>
            <a:pPr marL="446087" lvl="1" indent="0">
              <a:buNone/>
            </a:pPr>
            <a:r>
              <a:rPr lang="fr-FR" dirty="0" smtClean="0"/>
              <a:t>Situation géographique : lien Carte</a:t>
            </a:r>
          </a:p>
          <a:p>
            <a:pPr marL="446087" lvl="1" indent="0">
              <a:buNone/>
            </a:pPr>
            <a:r>
              <a:rPr lang="fr-FR" dirty="0" smtClean="0"/>
              <a:t>Tarif/Contact : tarif -&gt; tableau des tarifs</a:t>
            </a:r>
          </a:p>
          <a:p>
            <a:pPr marL="446087" lvl="1" indent="0">
              <a:buNone/>
            </a:pPr>
            <a:r>
              <a:rPr lang="fr-FR" dirty="0"/>
              <a:t>	</a:t>
            </a:r>
            <a:r>
              <a:rPr lang="fr-FR" dirty="0" smtClean="0"/>
              <a:t>	contact -&gt; possibilité d’envoi de mail, mail/téléphone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4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questions </a:t>
            </a:r>
          </a:p>
          <a:p>
            <a:pPr lvl="1"/>
            <a:r>
              <a:rPr lang="fr-FR" dirty="0" smtClean="0"/>
              <a:t>Choix de l’outil de développement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-&gt;  le site qui doit être évolutif : modifications faciles à réaliser : textes, photos</a:t>
            </a:r>
          </a:p>
          <a:p>
            <a:pPr lvl="1"/>
            <a:r>
              <a:rPr lang="fr-FR" dirty="0" smtClean="0"/>
              <a:t>Accessible sur les tablettes</a:t>
            </a:r>
          </a:p>
          <a:p>
            <a:pPr lvl="1"/>
            <a:r>
              <a:rPr lang="fr-FR" dirty="0" smtClean="0"/>
              <a:t>Hébergement </a:t>
            </a:r>
            <a:r>
              <a:rPr lang="fr-FR" dirty="0" smtClean="0"/>
              <a:t>(-&gt;OVH , </a:t>
            </a:r>
            <a:r>
              <a:rPr lang="fr-FR" dirty="0" err="1" smtClean="0"/>
              <a:t>gandi</a:t>
            </a:r>
            <a:r>
              <a:rPr lang="fr-FR" dirty="0" smtClean="0"/>
              <a:t>, </a:t>
            </a:r>
            <a:r>
              <a:rPr lang="fr-FR" dirty="0" err="1" smtClean="0"/>
              <a:t>patrick</a:t>
            </a:r>
            <a:r>
              <a:rPr lang="fr-FR" dirty="0" smtClean="0"/>
              <a:t>) et </a:t>
            </a:r>
            <a:r>
              <a:rPr lang="fr-FR" dirty="0" smtClean="0"/>
              <a:t>création du domaine</a:t>
            </a:r>
          </a:p>
          <a:p>
            <a:pPr lvl="1"/>
            <a:r>
              <a:rPr lang="fr-FR" dirty="0" smtClean="0"/>
              <a:t>Référencement Internet (à référencer dans des sites spécifiques </a:t>
            </a:r>
            <a:r>
              <a:rPr lang="fr-FR" dirty="0" smtClean="0"/>
              <a:t>(?) </a:t>
            </a:r>
            <a:r>
              <a:rPr lang="fr-FR" dirty="0" err="1" smtClean="0"/>
              <a:t>homelidays</a:t>
            </a:r>
            <a:r>
              <a:rPr lang="fr-FR" dirty="0" smtClean="0"/>
              <a:t>, </a:t>
            </a:r>
            <a:r>
              <a:rPr lang="fr-FR" dirty="0" err="1" smtClean="0"/>
              <a:t>a-gite</a:t>
            </a:r>
            <a:r>
              <a:rPr lang="fr-FR" dirty="0" smtClean="0"/>
              <a:t>, </a:t>
            </a:r>
            <a:r>
              <a:rPr lang="fr-FR" dirty="0" err="1" smtClean="0"/>
              <a:t>mediavacances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Les métadonnées</a:t>
            </a:r>
            <a:endParaRPr lang="fr-FR" dirty="0" smtClean="0"/>
          </a:p>
          <a:p>
            <a:pPr lvl="1"/>
            <a:r>
              <a:rPr lang="fr-FR" dirty="0" smtClean="0"/>
              <a:t>Version Anglaise </a:t>
            </a:r>
            <a:r>
              <a:rPr lang="fr-FR" dirty="0" smtClean="0"/>
              <a:t>(?)</a:t>
            </a:r>
          </a:p>
          <a:p>
            <a:pPr lvl="1"/>
            <a:r>
              <a:rPr lang="fr-FR" dirty="0" smtClean="0"/>
              <a:t>Planning -&gt; revoir avec Catherine</a:t>
            </a:r>
          </a:p>
          <a:p>
            <a:pPr lvl="1"/>
            <a:r>
              <a:rPr lang="fr-FR" dirty="0" smtClean="0"/>
              <a:t>Livre d’Or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Bonnes adresses de restos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Titre à inscrire en Pied de page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Date à inscrire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 MiPih Std">
  <a:themeElements>
    <a:clrScheme name="Modele.#3 2">
      <a:dk1>
        <a:srgbClr val="000000"/>
      </a:dk1>
      <a:lt1>
        <a:srgbClr val="FFFFFF"/>
      </a:lt1>
      <a:dk2>
        <a:srgbClr val="003399"/>
      </a:dk2>
      <a:lt2>
        <a:srgbClr val="666666"/>
      </a:lt2>
      <a:accent1>
        <a:srgbClr val="CCECFF"/>
      </a:accent1>
      <a:accent2>
        <a:srgbClr val="FF99FF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8AE7"/>
      </a:accent6>
      <a:hlink>
        <a:srgbClr val="0066FF"/>
      </a:hlink>
      <a:folHlink>
        <a:srgbClr val="006666"/>
      </a:folHlink>
    </a:clrScheme>
    <a:fontScheme name="Modele.#3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ele.#3 1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FF6600"/>
        </a:accent1>
        <a:accent2>
          <a:srgbClr val="FFC7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400"/>
        </a:accent6>
        <a:hlink>
          <a:srgbClr val="0783C0"/>
        </a:hlink>
        <a:folHlink>
          <a:srgbClr val="079A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.#3 2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CCEC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8AE7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MiPih Std</Template>
  <TotalTime>90</TotalTime>
  <Words>162</Words>
  <Application>Microsoft Office PowerPoint</Application>
  <PresentationFormat>Affichage à l'écran (4:3)</PresentationFormat>
  <Paragraphs>52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Présentation MiPih Std</vt:lpstr>
      <vt:lpstr>Chambre d’Hôte la Gaudruère</vt:lpstr>
      <vt:lpstr>Titre</vt:lpstr>
      <vt:lpstr>Présentation PowerPoint</vt:lpstr>
    </vt:vector>
  </TitlesOfParts>
  <Company>MiPih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MIOT Christelle</dc:creator>
  <cp:lastModifiedBy>MIOT Christelle</cp:lastModifiedBy>
  <cp:revision>8</cp:revision>
  <dcterms:created xsi:type="dcterms:W3CDTF">2012-01-19T11:12:36Z</dcterms:created>
  <dcterms:modified xsi:type="dcterms:W3CDTF">2012-01-19T12:54:24Z</dcterms:modified>
</cp:coreProperties>
</file>