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56" r:id="rId4"/>
    <p:sldId id="257" r:id="rId5"/>
    <p:sldId id="260" r:id="rId6"/>
    <p:sldId id="261" r:id="rId7"/>
    <p:sldId id="258" r:id="rId8"/>
    <p:sldId id="259" r:id="rId9"/>
    <p:sldId id="264" r:id="rId10"/>
    <p:sldId id="265" r:id="rId11"/>
    <p:sldId id="266" r:id="rId12"/>
    <p:sldId id="267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203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62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244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792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1813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666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885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433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13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7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4626-4FFE-454A-8B02-F8AF1A61503D}" type="datetimeFigureOut">
              <a:rPr lang="fr-FR" smtClean="0"/>
              <a:pPr/>
              <a:t>22/02/2012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3B37-6A98-4A82-971A-5E8A2E1D8C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06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lais-st-hubert.com/" TargetMode="External"/><Relationship Id="rId3" Type="http://schemas.openxmlformats.org/officeDocument/2006/relationships/hyperlink" Target="http://www.zoo-la-fleche.com/" TargetMode="External"/><Relationship Id="rId7" Type="http://schemas.openxmlformats.org/officeDocument/2006/relationships/hyperlink" Target="http://www.linternaute.com/restaurant/restaurant/1978/chez-mitton.shtml" TargetMode="External"/><Relationship Id="rId2" Type="http://schemas.openxmlformats.org/officeDocument/2006/relationships/hyperlink" Target="http://www.tourisme-en-sarthe.com/decouverte/plein-air-verdure/baignade/MARCON/879000323/PLAN-D'EAU-ET-BASE-DE-LOISI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ainelelais.com/" TargetMode="External"/><Relationship Id="rId5" Type="http://schemas.openxmlformats.org/officeDocument/2006/relationships/hyperlink" Target="http://www.fresneau.fr/Appellations-Jasnieres-Coteaux-du-Loir.aspx" TargetMode="External"/><Relationship Id="rId4" Type="http://schemas.openxmlformats.org/officeDocument/2006/relationships/hyperlink" Target="http://www.piscine-lesbainsdoree.com/index.php" TargetMode="External"/><Relationship Id="rId9" Type="http://schemas.openxmlformats.org/officeDocument/2006/relationships/hyperlink" Target="http://jupilles.monvillage.over-blog.com/article-bienvenue-au-relais-fleuri-a-jupilles-4610508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cache.googleusercontent.com/search?q=cache:Qtq1tdxzl-cJ:www.fresneau.fr/Appellations-Jasnieres-Coteaux-du-Loir.aspx+coteaux+du+loir&amp;cd=6&amp;hl=fr&amp;ct=clnk&amp;gl=fr" TargetMode="External"/><Relationship Id="rId2" Type="http://schemas.openxmlformats.org/officeDocument/2006/relationships/hyperlink" Target="http://www.fresneau.fr/Appellations-Jasnieres-Coteaux-du-Loi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ahaignes.fr/" TargetMode="External"/><Relationship Id="rId4" Type="http://schemas.openxmlformats.org/officeDocument/2006/relationships/hyperlink" Target="http://null/search?hl=fr&amp;qscrl=1&amp;nord=1&amp;rlz=1T4ADSA_frFR425FR425&amp;biw=1303&amp;bih=498&amp;site=webhp&amp;q=related:www.fresneau.fr/Appellations-Jasnieres-Coteaux-du-Loir.aspx+coteaux+du+loir&amp;tbo=1&amp;sa=X&amp;ei=AbE4T432KKit0QWanpimCg&amp;sqi=2&amp;ved=0CFYQHz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Gaudruère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Ergonomie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051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fr-FR" sz="2800" i="1" dirty="0" smtClean="0">
                <a:latin typeface="Broadway" pitchFamily="82" charset="0"/>
              </a:rPr>
              <a:t>Tarifs</a:t>
            </a:r>
            <a:endParaRPr lang="fr-FR" sz="2800" i="1" dirty="0">
              <a:latin typeface="Broadway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Tarif à la nuit</a:t>
            </a:r>
          </a:p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Option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Petit déjeuner inclus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Draps et linges de maison inclus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Accès Internet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Matériels de bébé (lit, chaise haute, baignoire)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Emplacement parking fermé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Animaux non acceptés</a:t>
            </a:r>
            <a:endParaRPr lang="fr-FR" sz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Réservation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Calendrier des disponibilités</a:t>
            </a:r>
          </a:p>
          <a:p>
            <a:pPr lvl="1"/>
            <a:r>
              <a:rPr lang="fr-FR" sz="1200" dirty="0" smtClean="0">
                <a:latin typeface="Arial" pitchFamily="34" charset="0"/>
                <a:cs typeface="Arial" pitchFamily="34" charset="0"/>
              </a:rPr>
              <a:t>Formulaire de réservation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Nom 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Prénom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Adresse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N° de tél fixe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N° de tél portable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E-Mail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Nombre de nuitées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Date début 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(Date fin)</a:t>
            </a:r>
          </a:p>
          <a:p>
            <a:pPr lvl="2"/>
            <a:r>
              <a:rPr lang="fr-FR" sz="1100" dirty="0" smtClean="0">
                <a:latin typeface="Arial" pitchFamily="34" charset="0"/>
                <a:cs typeface="Arial" pitchFamily="34" charset="0"/>
              </a:rPr>
              <a:t>Commentaire (</a:t>
            </a:r>
            <a:r>
              <a:rPr lang="fr-FR" sz="1100" dirty="0"/>
              <a:t>Commentaire sur votre réservation Indiquez vos choix d'options et de séjours thématiques, ainsi que vos remarques</a:t>
            </a:r>
            <a:r>
              <a:rPr lang="fr-FR" sz="1100" dirty="0" smtClean="0"/>
              <a:t>...)</a:t>
            </a: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fr-FR" sz="1100" dirty="0" smtClean="0">
                <a:latin typeface="Arial" pitchFamily="34" charset="0"/>
                <a:cs typeface="Arial" pitchFamily="34" charset="0"/>
              </a:rPr>
              <a:t>Rendre obligatoire la saisie de certaines zones</a:t>
            </a:r>
          </a:p>
          <a:p>
            <a:pPr marL="914400" lvl="2" indent="0">
              <a:buNone/>
            </a:pPr>
            <a:endParaRPr lang="fr-FR" sz="8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fr-FR" sz="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5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fr-FR" sz="2800" i="1" dirty="0" smtClean="0">
                <a:latin typeface="Broadway" pitchFamily="82" charset="0"/>
              </a:rPr>
              <a:t>Accès</a:t>
            </a:r>
            <a:endParaRPr lang="fr-FR" sz="2800" i="1" dirty="0">
              <a:latin typeface="Broadway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Plan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google</a:t>
            </a: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+ texte (explication accès)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4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fr-FR" sz="2800" i="1" dirty="0" smtClean="0">
                <a:latin typeface="Broadway" pitchFamily="82" charset="0"/>
              </a:rPr>
              <a:t>Contact</a:t>
            </a:r>
            <a:endParaRPr lang="fr-FR" sz="2800" i="1" dirty="0">
              <a:latin typeface="Broadway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Coordonnées belle maman</a:t>
            </a:r>
          </a:p>
          <a:p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endParaRPr lang="fr-FR" sz="1200" dirty="0"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Formulaire de demande d’info complémentaire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fr-FR" sz="1600" dirty="0"/>
              <a:t>Chemins de randonnées et VTT en forêt de </a:t>
            </a:r>
            <a:r>
              <a:rPr lang="fr-FR" sz="1600" dirty="0" smtClean="0"/>
              <a:t>Bercé -&gt; photos </a:t>
            </a:r>
            <a:r>
              <a:rPr lang="fr-FR" sz="1600" dirty="0" err="1" smtClean="0"/>
              <a:t>david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http://www.jupilles.fr/circuits-de-randonnees.htm</a:t>
            </a:r>
          </a:p>
          <a:p>
            <a:r>
              <a:rPr lang="fr-FR" sz="1600" dirty="0"/>
              <a:t>Base de loisirs à </a:t>
            </a:r>
            <a:r>
              <a:rPr lang="fr-FR" sz="1600" dirty="0" err="1" smtClean="0"/>
              <a:t>Marçon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>
                <a:effectLst/>
                <a:hlinkClick r:id="rId2"/>
              </a:rPr>
              <a:t>http://www.tourisme-en-sarthe.com/decouverte/plein-air-verdure/baignade/MARCON/879000323/PLAN-D'EAU-ET-BASE-DE-LOISIRS</a:t>
            </a:r>
            <a:endParaRPr lang="fr-FR" sz="1600" dirty="0" smtClean="0">
              <a:effectLst/>
            </a:endParaRPr>
          </a:p>
          <a:p>
            <a:r>
              <a:rPr lang="fr-FR" sz="1600" dirty="0" smtClean="0"/>
              <a:t>Parc d’attraction au Mans</a:t>
            </a:r>
          </a:p>
          <a:p>
            <a:r>
              <a:rPr lang="fr-FR" sz="1600" dirty="0" smtClean="0">
                <a:effectLst/>
              </a:rPr>
              <a:t>http://www.papeaparc.fr/</a:t>
            </a:r>
            <a:br>
              <a:rPr lang="fr-FR" sz="1600" dirty="0" smtClean="0">
                <a:effectLst/>
              </a:rPr>
            </a:br>
            <a:r>
              <a:rPr lang="fr-FR" sz="1600" dirty="0" smtClean="0">
                <a:effectLst/>
              </a:rPr>
              <a:t>Zoo de la flèche</a:t>
            </a:r>
          </a:p>
          <a:p>
            <a:r>
              <a:rPr lang="fr-FR" sz="1600" dirty="0" smtClean="0">
                <a:effectLst/>
                <a:hlinkClick r:id="rId3"/>
              </a:rPr>
              <a:t>http://www.zoo-la-fleche.com/</a:t>
            </a:r>
            <a:endParaRPr lang="fr-FR" sz="1600" dirty="0" smtClean="0">
              <a:effectLst/>
            </a:endParaRPr>
          </a:p>
          <a:p>
            <a:r>
              <a:rPr lang="fr-FR" sz="1600" dirty="0" smtClean="0"/>
              <a:t>Equitation </a:t>
            </a:r>
            <a:r>
              <a:rPr lang="fr-FR" sz="1600" dirty="0"/>
              <a:t>au </a:t>
            </a:r>
            <a:r>
              <a:rPr lang="fr-FR" sz="1600" dirty="0" smtClean="0"/>
              <a:t>haras La </a:t>
            </a:r>
            <a:r>
              <a:rPr lang="fr-FR" sz="1600" dirty="0" err="1" smtClean="0"/>
              <a:t>Blinière</a:t>
            </a:r>
            <a:r>
              <a:rPr lang="fr-FR" sz="1600" dirty="0" smtClean="0"/>
              <a:t> </a:t>
            </a:r>
            <a:r>
              <a:rPr lang="fr-FR" sz="1600" dirty="0"/>
              <a:t>de Beaumont pied de </a:t>
            </a:r>
            <a:r>
              <a:rPr lang="fr-FR" sz="1600" dirty="0" smtClean="0"/>
              <a:t>bœuf</a:t>
            </a:r>
          </a:p>
          <a:p>
            <a:pPr marL="0" indent="0">
              <a:buNone/>
            </a:pPr>
            <a:r>
              <a:rPr lang="fr-FR" sz="1600" dirty="0" smtClean="0">
                <a:effectLst/>
              </a:rPr>
              <a:t>http://www.labliniere.com/</a:t>
            </a:r>
          </a:p>
          <a:p>
            <a:r>
              <a:rPr lang="fr-FR" sz="1600" dirty="0" smtClean="0"/>
              <a:t>piscines couvertes </a:t>
            </a:r>
          </a:p>
          <a:p>
            <a:pPr lvl="1"/>
            <a:r>
              <a:rPr lang="fr-FR" sz="1200" dirty="0" smtClean="0">
                <a:effectLst/>
              </a:rPr>
              <a:t>Les bains dorés piscine d’Ecommoy</a:t>
            </a:r>
          </a:p>
          <a:p>
            <a:r>
              <a:rPr lang="fr-FR" sz="1600" dirty="0" smtClean="0">
                <a:effectLst/>
                <a:hlinkClick r:id="rId4"/>
              </a:rPr>
              <a:t>http://www.piscine-lesbainsdoree.com/index.php</a:t>
            </a:r>
            <a:endParaRPr lang="fr-FR" sz="1600" dirty="0" smtClean="0">
              <a:effectLst/>
            </a:endParaRPr>
          </a:p>
          <a:p>
            <a:pPr lvl="1"/>
            <a:r>
              <a:rPr lang="fr-FR" sz="1200" dirty="0" smtClean="0"/>
              <a:t>Piscine à Château du Loir</a:t>
            </a:r>
            <a:endParaRPr lang="fr-FR" sz="1200" dirty="0"/>
          </a:p>
          <a:p>
            <a:pPr marL="457200" lvl="1" indent="0">
              <a:buNone/>
            </a:pPr>
            <a:r>
              <a:rPr lang="fr-FR" sz="1200" dirty="0" smtClean="0"/>
              <a:t>http://www.ot-loir-et-berce.org/pages/Piscine-3349565.html</a:t>
            </a:r>
          </a:p>
          <a:p>
            <a:r>
              <a:rPr lang="fr-FR" sz="1600" dirty="0" smtClean="0"/>
              <a:t>A </a:t>
            </a:r>
            <a:r>
              <a:rPr lang="fr-FR" sz="1600" dirty="0"/>
              <a:t>visiter dans la région: musée du bois à </a:t>
            </a:r>
            <a:r>
              <a:rPr lang="fr-FR" sz="1600" dirty="0" err="1"/>
              <a:t>Jupilles</a:t>
            </a:r>
            <a:r>
              <a:rPr lang="fr-FR" sz="1600" dirty="0"/>
              <a:t>: </a:t>
            </a:r>
            <a:r>
              <a:rPr lang="fr-FR" sz="1600" dirty="0" err="1" smtClean="0"/>
              <a:t>Carnuta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http://www.carnuta.fr/francais/accueil/</a:t>
            </a:r>
          </a:p>
          <a:p>
            <a:r>
              <a:rPr lang="fr-FR" sz="1600" dirty="0"/>
              <a:t>Les caves: coteaux du </a:t>
            </a:r>
            <a:r>
              <a:rPr lang="fr-FR" sz="1600" dirty="0" smtClean="0"/>
              <a:t>Loir</a:t>
            </a:r>
          </a:p>
          <a:p>
            <a:r>
              <a:rPr lang="fr-FR" sz="1600" dirty="0" smtClean="0">
                <a:effectLst/>
                <a:hlinkClick r:id="rId5"/>
              </a:rPr>
              <a:t>www.fresneau.fr/Appellations-Jasnieres-</a:t>
            </a:r>
            <a:r>
              <a:rPr lang="fr-FR" sz="1600" b="1" dirty="0" smtClean="0">
                <a:effectLst/>
                <a:hlinkClick r:id="rId5"/>
              </a:rPr>
              <a:t>Coteaux-du-Loir</a:t>
            </a:r>
            <a:r>
              <a:rPr lang="fr-FR" sz="1600" dirty="0" smtClean="0">
                <a:effectLst/>
                <a:hlinkClick r:id="rId5"/>
              </a:rPr>
              <a:t>.aspx</a:t>
            </a:r>
            <a:endParaRPr lang="fr-FR" sz="1600" dirty="0" smtClean="0">
              <a:effectLst/>
            </a:endParaRPr>
          </a:p>
          <a:p>
            <a:r>
              <a:rPr lang="fr-FR" sz="1600" dirty="0" smtClean="0">
                <a:effectLst/>
                <a:hlinkClick r:id="rId6"/>
              </a:rPr>
              <a:t>www.domainelelais.com</a:t>
            </a:r>
            <a:endParaRPr lang="fr-FR" sz="1600" dirty="0" smtClean="0">
              <a:effectLst/>
            </a:endParaRPr>
          </a:p>
          <a:p>
            <a:r>
              <a:rPr lang="fr-FR" sz="1600" dirty="0" smtClean="0"/>
              <a:t>Le </a:t>
            </a:r>
            <a:r>
              <a:rPr lang="fr-FR" sz="1600" dirty="0"/>
              <a:t>Moulin de Rotrou à </a:t>
            </a:r>
            <a:r>
              <a:rPr lang="fr-FR" sz="1600" dirty="0" err="1" smtClean="0"/>
              <a:t>Vaas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http://www.vaas.fr/tourisme-moulin-rotrou-pxl-44_83.html</a:t>
            </a:r>
          </a:p>
          <a:p>
            <a:r>
              <a:rPr lang="fr-FR" sz="1600" dirty="0"/>
              <a:t>le vieux Mans</a:t>
            </a:r>
            <a:endParaRPr lang="fr-FR" sz="1600" dirty="0" smtClean="0">
              <a:effectLst/>
            </a:endParaRPr>
          </a:p>
          <a:p>
            <a:r>
              <a:rPr lang="fr-FR" sz="1600" dirty="0"/>
              <a:t>Le musée de l'automobile au Mans, circuit des 24 </a:t>
            </a:r>
            <a:r>
              <a:rPr lang="fr-FR" sz="1600" dirty="0" smtClean="0"/>
              <a:t>heures</a:t>
            </a:r>
          </a:p>
          <a:p>
            <a:r>
              <a:rPr lang="fr-FR" sz="1600" dirty="0" smtClean="0">
                <a:effectLst/>
              </a:rPr>
              <a:t>http://www.lemanstourisme.com/dnn/menus/ArtetHistoire/24Hlerendezvousmythique/Mus%c3%a9edes24Heures/tabid/1007/Default.aspx</a:t>
            </a:r>
          </a:p>
          <a:p>
            <a:r>
              <a:rPr lang="fr-FR" sz="1600" dirty="0"/>
              <a:t>Le château du </a:t>
            </a:r>
            <a:r>
              <a:rPr lang="fr-FR" sz="1600" dirty="0" smtClean="0"/>
              <a:t>Lude</a:t>
            </a:r>
          </a:p>
          <a:p>
            <a:r>
              <a:rPr lang="fr-FR" sz="1600" dirty="0" smtClean="0">
                <a:effectLst/>
              </a:rPr>
              <a:t>http://www.lelude.com/</a:t>
            </a:r>
          </a:p>
          <a:p>
            <a:r>
              <a:rPr lang="fr-FR" sz="1600" dirty="0"/>
              <a:t>Les châteaux de la </a:t>
            </a:r>
            <a:r>
              <a:rPr lang="fr-FR" sz="1600" dirty="0" smtClean="0"/>
              <a:t>Loire</a:t>
            </a:r>
          </a:p>
          <a:p>
            <a:r>
              <a:rPr lang="fr-FR" sz="1600" dirty="0" smtClean="0"/>
              <a:t>http://www.chateauxtourisme.com/</a:t>
            </a:r>
          </a:p>
          <a:p>
            <a:r>
              <a:rPr lang="fr-FR" sz="1600" dirty="0" smtClean="0">
                <a:effectLst/>
              </a:rPr>
              <a:t>Office de tourisme de Loir et Bercé</a:t>
            </a:r>
            <a:br>
              <a:rPr lang="fr-FR" sz="1600" dirty="0" smtClean="0">
                <a:effectLst/>
              </a:rPr>
            </a:br>
            <a:r>
              <a:rPr lang="fr-FR" sz="1600" dirty="0" smtClean="0">
                <a:effectLst/>
              </a:rPr>
              <a:t>www.ot-loir-et-</a:t>
            </a:r>
            <a:r>
              <a:rPr lang="fr-FR" sz="1600" b="1" dirty="0" smtClean="0">
                <a:effectLst/>
              </a:rPr>
              <a:t>berce</a:t>
            </a:r>
            <a:r>
              <a:rPr lang="fr-FR" sz="1600" dirty="0" smtClean="0">
                <a:effectLst/>
              </a:rPr>
              <a:t>.org</a:t>
            </a:r>
            <a:br>
              <a:rPr lang="fr-FR" sz="1600" dirty="0" smtClean="0">
                <a:effectLst/>
              </a:rPr>
            </a:br>
            <a:r>
              <a:rPr lang="fr-FR" sz="1600" dirty="0" smtClean="0">
                <a:effectLst/>
              </a:rPr>
              <a:t>Restaurants</a:t>
            </a:r>
          </a:p>
          <a:p>
            <a:r>
              <a:rPr lang="fr-FR" sz="1600" dirty="0" err="1" smtClean="0"/>
              <a:t>Chahaigne</a:t>
            </a:r>
            <a:r>
              <a:rPr lang="fr-FR" sz="1600" dirty="0" smtClean="0"/>
              <a:t> : Chez </a:t>
            </a:r>
            <a:r>
              <a:rPr lang="fr-FR" sz="1600" dirty="0" err="1" smtClean="0"/>
              <a:t>Mitton</a:t>
            </a:r>
            <a:r>
              <a:rPr lang="fr-FR" sz="1600" dirty="0" smtClean="0"/>
              <a:t> : </a:t>
            </a:r>
            <a:r>
              <a:rPr lang="fr-FR" sz="1600" dirty="0" smtClean="0">
                <a:hlinkClick r:id="rId7"/>
              </a:rPr>
              <a:t>http://www.linternaute.com/restaurant/restaurant/1978/chez-mitton.shtml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Beaumont Pied de Bœuf http://www.aubergechevalblanc72.com/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Saint Hubert : </a:t>
            </a:r>
            <a:r>
              <a:rPr lang="fr-FR" sz="1600" dirty="0" smtClean="0">
                <a:effectLst/>
                <a:hlinkClick r:id="rId8"/>
              </a:rPr>
              <a:t>http://www.relais-st-hubert.com/</a:t>
            </a:r>
            <a:endParaRPr lang="fr-FR" sz="1600" dirty="0" smtClean="0">
              <a:effectLst/>
            </a:endParaRPr>
          </a:p>
          <a:p>
            <a:r>
              <a:rPr lang="fr-FR" sz="1600" dirty="0" smtClean="0"/>
              <a:t>Crêperie </a:t>
            </a:r>
            <a:r>
              <a:rPr lang="fr-FR" sz="1600" dirty="0" err="1" smtClean="0"/>
              <a:t>Jupilles</a:t>
            </a:r>
            <a:r>
              <a:rPr lang="fr-FR" sz="1600" dirty="0" smtClean="0"/>
              <a:t> </a:t>
            </a:r>
            <a:r>
              <a:rPr lang="fr-FR" sz="1600" dirty="0" smtClean="0">
                <a:hlinkClick r:id="rId9"/>
              </a:rPr>
              <a:t>http://jupilles.monvillage.over-blog.com/article-bienvenue-au-relais-fleuri-a-jupilles-46105085.html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Le mans / Tours</a:t>
            </a:r>
          </a:p>
          <a:p>
            <a:r>
              <a:rPr lang="fr-FR" sz="1600" dirty="0" err="1" smtClean="0"/>
              <a:t>Jupilles</a:t>
            </a:r>
            <a:endParaRPr lang="fr-FR" sz="1600" dirty="0" smtClean="0"/>
          </a:p>
          <a:p>
            <a:r>
              <a:rPr lang="fr-FR" sz="1600" dirty="0" smtClean="0">
                <a:effectLst/>
              </a:rPr>
              <a:t>http://www.jupilles.fr/</a:t>
            </a:r>
          </a:p>
          <a:p>
            <a:endParaRPr lang="fr-F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9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119454"/>
              </p:ext>
            </p:extLst>
          </p:nvPr>
        </p:nvGraphicFramePr>
        <p:xfrm>
          <a:off x="899592" y="3429000"/>
          <a:ext cx="7128792" cy="251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71"/>
                <a:gridCol w="775471"/>
                <a:gridCol w="1506237"/>
                <a:gridCol w="1695349"/>
                <a:gridCol w="1008112"/>
                <a:gridCol w="1368152"/>
              </a:tblGrid>
              <a:tr h="461934">
                <a:tc>
                  <a:txBody>
                    <a:bodyPr/>
                    <a:lstStyle/>
                    <a:p>
                      <a:r>
                        <a:rPr lang="fr-FR" sz="1100" i="1" dirty="0" smtClean="0">
                          <a:solidFill>
                            <a:srgbClr val="FF0000"/>
                          </a:solidFill>
                        </a:rPr>
                        <a:t>Chambre d’hôte</a:t>
                      </a:r>
                      <a:endParaRPr lang="fr-FR" sz="11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Accueil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Hébergement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Tourisme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Renseignements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Réservation</a:t>
                      </a:r>
                      <a:endParaRPr lang="fr-FR" sz="1200" dirty="0"/>
                    </a:p>
                  </a:txBody>
                  <a:tcPr/>
                </a:tc>
              </a:tr>
              <a:tr h="315218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Les environs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Tarifs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/>
                </a:tc>
              </a:tr>
              <a:tr h="23096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Petit</a:t>
                      </a:r>
                      <a:r>
                        <a:rPr lang="fr-FR" sz="1200" baseline="0" dirty="0" smtClean="0"/>
                        <a:t> Salon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Villes et Villages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Accès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88689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Salle de bain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Musées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Contact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9246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Terrasse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Châteaux de la Loire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9246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Jardin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Activités sportives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359246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Petit déjeuner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Restaurants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contenu 2"/>
          <p:cNvSpPr txBox="1">
            <a:spLocks/>
          </p:cNvSpPr>
          <p:nvPr/>
        </p:nvSpPr>
        <p:spPr>
          <a:xfrm>
            <a:off x="179512" y="795730"/>
            <a:ext cx="8229600" cy="2417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Gestion des Menus</a:t>
            </a:r>
          </a:p>
          <a:p>
            <a:r>
              <a:rPr lang="fr-FR" sz="19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endParaRPr lang="fr-FR" sz="19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Sur </a:t>
            </a:r>
            <a:r>
              <a:rPr lang="fr-FR" sz="3600" dirty="0" smtClean="0"/>
              <a:t>la page d’accueil, les photos doivent apparaitre en transparence sous le bandeau.</a:t>
            </a:r>
            <a:endParaRPr lang="fr-FR" sz="3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Sur </a:t>
            </a:r>
            <a:r>
              <a:rPr lang="fr-FR" sz="3600" dirty="0" smtClean="0"/>
              <a:t>les autres pages, le bandeau est opaque. Les photos et le texte sont sous le bandeau.</a:t>
            </a:r>
            <a:endParaRPr lang="fr-FR" sz="3600" dirty="0" smtClean="0">
              <a:latin typeface="+mj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>
                <a:latin typeface="+mj-lt"/>
              </a:rPr>
              <a:t>Il </a:t>
            </a:r>
            <a:r>
              <a:rPr lang="fr-FR" sz="3600" dirty="0" smtClean="0">
                <a:latin typeface="+mj-lt"/>
              </a:rPr>
              <a:t>faut ajouter « Votre chambre d’hôtes en Sarthe » sous « La </a:t>
            </a:r>
            <a:r>
              <a:rPr lang="fr-FR" sz="3600" dirty="0" err="1" smtClean="0">
                <a:latin typeface="+mj-lt"/>
              </a:rPr>
              <a:t>Gaudruère</a:t>
            </a:r>
            <a:r>
              <a:rPr lang="fr-FR" sz="3600" dirty="0" smtClean="0">
                <a:latin typeface="+mj-lt"/>
              </a:rPr>
              <a:t> » et décaler </a:t>
            </a:r>
            <a:r>
              <a:rPr lang="fr-FR" sz="3600" dirty="0" smtClean="0">
                <a:latin typeface="+mj-lt"/>
              </a:rPr>
              <a:t>le </a:t>
            </a:r>
            <a:r>
              <a:rPr lang="fr-FR" sz="3600" dirty="0" smtClean="0">
                <a:latin typeface="+mj-lt"/>
              </a:rPr>
              <a:t>menu vers la droite</a:t>
            </a:r>
            <a:r>
              <a:rPr lang="fr-FR" sz="3600" dirty="0" smtClean="0">
                <a:latin typeface="+mj-lt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Un clic sur « La </a:t>
            </a:r>
            <a:r>
              <a:rPr lang="fr-FR" sz="3600" dirty="0" err="1" smtClean="0"/>
              <a:t>Gaudruère</a:t>
            </a:r>
            <a:r>
              <a:rPr lang="fr-FR" sz="3600" dirty="0" smtClean="0"/>
              <a:t> » permet de revenir à la page d’accueil</a:t>
            </a:r>
            <a:endParaRPr lang="fr-FR" sz="3600" dirty="0" smtClean="0">
              <a:latin typeface="+mj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>
                <a:latin typeface="+mj-lt"/>
                <a:cs typeface="Arial" pitchFamily="34" charset="0"/>
              </a:rPr>
              <a:t>Rappeler </a:t>
            </a:r>
            <a:r>
              <a:rPr lang="fr-FR" sz="3600" dirty="0" smtClean="0">
                <a:latin typeface="+mj-lt"/>
                <a:cs typeface="Arial" pitchFamily="34" charset="0"/>
              </a:rPr>
              <a:t>les sous-menus sur la gauche sur les pages articles (comme </a:t>
            </a:r>
            <a:r>
              <a:rPr lang="fr-FR" sz="3600" dirty="0" err="1" smtClean="0">
                <a:latin typeface="+mj-lt"/>
                <a:cs typeface="Arial" pitchFamily="34" charset="0"/>
              </a:rPr>
              <a:t>relaisduroy</a:t>
            </a:r>
            <a:r>
              <a:rPr lang="fr-FR" sz="3600" dirty="0" smtClean="0">
                <a:latin typeface="+mj-lt"/>
                <a:cs typeface="Arial" pitchFamily="34" charset="0"/>
              </a:rPr>
              <a:t>) -&gt; </a:t>
            </a:r>
            <a:r>
              <a:rPr lang="fr-FR" sz="3600" dirty="0" smtClean="0">
                <a:latin typeface="+mj-lt"/>
              </a:rPr>
              <a:t>Reste à définir si on ajoute des </a:t>
            </a:r>
            <a:r>
              <a:rPr lang="fr-FR" sz="3600" dirty="0" smtClean="0">
                <a:latin typeface="+mj-lt"/>
              </a:rPr>
              <a:t>icones</a:t>
            </a:r>
            <a:endParaRPr lang="fr-FR" sz="3600" dirty="0" smtClean="0">
              <a:latin typeface="+mj-lt"/>
              <a:cs typeface="Arial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>
                <a:latin typeface="+mj-lt"/>
              </a:rPr>
              <a:t>Accueil </a:t>
            </a:r>
            <a:r>
              <a:rPr lang="fr-FR" sz="3600" dirty="0">
                <a:latin typeface="+mj-lt"/>
              </a:rPr>
              <a:t>=&gt; Lien vers la page principale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>
                <a:latin typeface="+mj-lt"/>
              </a:rPr>
              <a:t>Un menu peut ne pas avoir de lien (par exemple Tourisme, hébergement</a:t>
            </a:r>
            <a:r>
              <a:rPr lang="fr-FR" sz="3600" dirty="0" smtClean="0">
                <a:latin typeface="+mj-lt"/>
              </a:rPr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Menu choisi en surbrillance (Couleur orange OK</a:t>
            </a:r>
            <a:r>
              <a:rPr lang="fr-FR" sz="3600" dirty="0" smtClean="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Menu sur lequel on navigue dans une couleur plus clair (Orange Pale) (S’inspirer du site du </a:t>
            </a:r>
            <a:r>
              <a:rPr lang="fr-FR" sz="3600" dirty="0" err="1" smtClean="0"/>
              <a:t>MiPih</a:t>
            </a:r>
            <a:r>
              <a:rPr lang="fr-FR" sz="3600" dirty="0" smtClean="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Pour une page donnée, on peut ne pas avoir de </a:t>
            </a:r>
            <a:r>
              <a:rPr lang="fr-FR" sz="3600" dirty="0" smtClean="0"/>
              <a:t>photo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/>
              <a:t>Il faut prévoir un état pour chaque article. Ça permet de publier uniquement que lorsque l’article est validé.</a:t>
            </a:r>
            <a:endParaRPr lang="fr-FR" sz="3600" dirty="0">
              <a:latin typeface="+mj-lt"/>
            </a:endParaRPr>
          </a:p>
          <a:p>
            <a:pPr marL="285750" indent="-285750" algn="l"/>
            <a:endParaRPr lang="fr-FR" sz="3600" dirty="0" smtClean="0">
              <a:latin typeface="+mj-lt"/>
            </a:endParaRPr>
          </a:p>
          <a:p>
            <a:pPr marL="285750" indent="-285750" algn="l"/>
            <a:endParaRPr lang="fr-FR" sz="3600" dirty="0" smtClean="0">
              <a:latin typeface="+mj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FR" sz="3600" dirty="0" smtClean="0">
                <a:latin typeface="+mj-lt"/>
              </a:rPr>
              <a:t>Les menus définitifs du site ci-dessous :</a:t>
            </a:r>
            <a:endParaRPr lang="fr-FR" sz="3600" dirty="0">
              <a:latin typeface="+mj-lt"/>
            </a:endParaRPr>
          </a:p>
          <a:p>
            <a:pPr algn="l"/>
            <a:endParaRPr lang="fr-FR" sz="3600" dirty="0" smtClean="0">
              <a:latin typeface="Arial" pitchFamily="34" charset="0"/>
              <a:cs typeface="Arial" pitchFamily="34" charset="0"/>
            </a:endParaRPr>
          </a:p>
          <a:p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6021288"/>
            <a:ext cx="6400800" cy="43204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chambre accueillante avec jolie vue sur le </a:t>
            </a:r>
            <a:r>
              <a:rPr lang="fr-FR" dirty="0" smtClean="0"/>
              <a:t>parc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0848" y="1088136"/>
            <a:ext cx="6242304" cy="4681728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79512" y="476672"/>
            <a:ext cx="165618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chambre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967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782090"/>
            <a:ext cx="8229600" cy="6089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500" dirty="0">
                <a:solidFill>
                  <a:schemeClr val="tx1">
                    <a:tint val="75000"/>
                  </a:schemeClr>
                </a:solidFill>
              </a:rPr>
              <a:t>petit salon avec coin lecture où vous pourrez vous détendre. Un plateau de bienvenue est à votre disposition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728700"/>
            <a:ext cx="6696744" cy="502255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79512" y="260648"/>
            <a:ext cx="165618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Petit salon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731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79512" y="260648"/>
            <a:ext cx="22322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Salle de bain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283987"/>
            <a:ext cx="4681728" cy="62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54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179512" y="260648"/>
            <a:ext cx="22322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Jardin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0848" y="1088136"/>
            <a:ext cx="6242304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93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5517232"/>
            <a:ext cx="8229600" cy="1143000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Sur la terrasse, il vous sera possible de vous reposer.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0848" y="1088136"/>
            <a:ext cx="6242304" cy="4681728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179512" y="260648"/>
            <a:ext cx="2232248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Terrasse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5500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67544" y="5782090"/>
            <a:ext cx="8229600" cy="60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500" dirty="0">
                <a:solidFill>
                  <a:schemeClr val="tx1">
                    <a:tint val="75000"/>
                  </a:schemeClr>
                </a:solidFill>
              </a:rPr>
              <a:t>La salle à manger où vous prendrez votre petit déjeuner. Des confitures et pâtisseries maison vous seront proposées.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0848" y="1088136"/>
            <a:ext cx="6242304" cy="468172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79512" y="474084"/>
            <a:ext cx="165618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Petit déjeuner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273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fr-FR" sz="2800" i="1" dirty="0" smtClean="0">
                <a:latin typeface="Broadway" pitchFamily="82" charset="0"/>
              </a:rPr>
              <a:t>Découverte de la région</a:t>
            </a:r>
            <a:endParaRPr lang="fr-FR" sz="2800" i="1" dirty="0">
              <a:latin typeface="Broadway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fr-FR" sz="1200" dirty="0"/>
              <a:t>Les activités sportives : Chemins de randonnées et VTT en forêt de Bercé</a:t>
            </a:r>
          </a:p>
          <a:p>
            <a:r>
              <a:rPr lang="fr-FR" sz="1200" dirty="0"/>
              <a:t>Base de loisirs à </a:t>
            </a:r>
            <a:r>
              <a:rPr lang="fr-FR" sz="1200" dirty="0" err="1"/>
              <a:t>Marçon</a:t>
            </a:r>
            <a:endParaRPr lang="fr-FR" sz="1200" dirty="0"/>
          </a:p>
          <a:p>
            <a:r>
              <a:rPr lang="fr-FR" sz="1200" dirty="0"/>
              <a:t>Equitation au haras de Beaumont pied de bœuf</a:t>
            </a:r>
          </a:p>
          <a:p>
            <a:r>
              <a:rPr lang="fr-FR" sz="1200" dirty="0"/>
              <a:t>piscine couverte à château du Loir ou à Ecommoy</a:t>
            </a:r>
          </a:p>
          <a:p>
            <a:r>
              <a:rPr lang="fr-FR" sz="1200" dirty="0"/>
              <a:t>A visiter dans la région: musée du bois à </a:t>
            </a:r>
            <a:r>
              <a:rPr lang="fr-FR" sz="1200" dirty="0" err="1"/>
              <a:t>Jupilles</a:t>
            </a:r>
            <a:r>
              <a:rPr lang="fr-FR" sz="1200" dirty="0"/>
              <a:t>: </a:t>
            </a:r>
            <a:r>
              <a:rPr lang="fr-FR" sz="1200" dirty="0" err="1"/>
              <a:t>Carnuta</a:t>
            </a:r>
            <a:endParaRPr lang="fr-FR" sz="1200" dirty="0"/>
          </a:p>
          <a:p>
            <a:r>
              <a:rPr lang="fr-FR" sz="1200" dirty="0"/>
              <a:t>Les caves: coteaux du Loir</a:t>
            </a:r>
          </a:p>
          <a:p>
            <a:r>
              <a:rPr lang="fr-FR" sz="1200" dirty="0"/>
              <a:t>Le Moulin de Rotrou à </a:t>
            </a:r>
            <a:r>
              <a:rPr lang="fr-FR" sz="1200" dirty="0" err="1"/>
              <a:t>Vaas</a:t>
            </a:r>
            <a:endParaRPr lang="fr-FR" sz="1200" dirty="0"/>
          </a:p>
          <a:p>
            <a:r>
              <a:rPr lang="fr-FR" sz="1200" dirty="0"/>
              <a:t>le vieux Mans</a:t>
            </a:r>
          </a:p>
          <a:p>
            <a:r>
              <a:rPr lang="fr-FR" sz="1200" dirty="0"/>
              <a:t>Le musée de l'automobile au Mans, circuit des 24 heures</a:t>
            </a:r>
          </a:p>
          <a:p>
            <a:r>
              <a:rPr lang="fr-FR" sz="1200" dirty="0"/>
              <a:t>Le château du Lude</a:t>
            </a:r>
          </a:p>
          <a:p>
            <a:r>
              <a:rPr lang="fr-FR" sz="1200" dirty="0"/>
              <a:t>Les châteaux de la </a:t>
            </a:r>
            <a:r>
              <a:rPr lang="fr-FR" sz="1200" dirty="0" smtClean="0"/>
              <a:t>Loire</a:t>
            </a:r>
          </a:p>
          <a:p>
            <a:r>
              <a:rPr lang="fr-FR" sz="1200" dirty="0" smtClean="0"/>
              <a:t>Zoo de la Flèche</a:t>
            </a:r>
          </a:p>
          <a:p>
            <a:endParaRPr lang="fr-FR" sz="1200" dirty="0"/>
          </a:p>
          <a:p>
            <a:r>
              <a:rPr lang="fr-FR" sz="1200" dirty="0"/>
              <a:t>déjà quelques sites le premier est très bien avec beaucoup de liens sur les choses à faire</a:t>
            </a:r>
            <a:br>
              <a:rPr lang="fr-FR" sz="1200" dirty="0"/>
            </a:br>
            <a:r>
              <a:rPr lang="fr-FR" sz="1200" dirty="0"/>
              <a:t>www.ot-loir-et-</a:t>
            </a:r>
            <a:r>
              <a:rPr lang="fr-FR" sz="1200" b="1" dirty="0"/>
              <a:t>berce</a:t>
            </a:r>
            <a:r>
              <a:rPr lang="fr-FR" sz="1200" dirty="0"/>
              <a:t>.org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smtClean="0">
                <a:hlinkClick r:id="rId2"/>
              </a:rPr>
              <a:t>www.fresneau.fr/Appellations-Jasnieres-</a:t>
            </a:r>
            <a:r>
              <a:rPr lang="fr-FR" sz="1200" b="1" dirty="0" smtClean="0">
                <a:hlinkClick r:id="rId2"/>
              </a:rPr>
              <a:t>Coteaux-du-Loir</a:t>
            </a:r>
            <a:r>
              <a:rPr lang="fr-FR" sz="1200" dirty="0" smtClean="0">
                <a:hlinkClick r:id="rId2"/>
              </a:rPr>
              <a:t>.aspx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3"/>
              </a:rPr>
              <a:t>En </a:t>
            </a:r>
            <a:r>
              <a:rPr lang="fr-FR" sz="1200" dirty="0">
                <a:hlinkClick r:id="rId3"/>
              </a:rPr>
              <a:t>cache</a:t>
            </a:r>
            <a:r>
              <a:rPr lang="fr-FR" sz="1200" dirty="0"/>
              <a:t> - </a:t>
            </a:r>
            <a:r>
              <a:rPr lang="fr-FR" sz="1200" dirty="0">
                <a:hlinkClick r:id="rId4"/>
              </a:rPr>
              <a:t>Pages similaires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www.domainelelais.com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smtClean="0">
                <a:hlinkClick r:id="rId5"/>
              </a:rPr>
              <a:t>www.</a:t>
            </a:r>
            <a:r>
              <a:rPr lang="fr-FR" sz="1200" b="1" dirty="0" smtClean="0">
                <a:hlinkClick r:id="rId5"/>
              </a:rPr>
              <a:t>chahaignes</a:t>
            </a:r>
            <a:r>
              <a:rPr lang="fr-FR" sz="1200" dirty="0" smtClean="0">
                <a:hlinkClick r:id="rId5"/>
              </a:rPr>
              <a:t>.fr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>
                <a:latin typeface="Arial" pitchFamily="34" charset="0"/>
                <a:cs typeface="Arial" pitchFamily="34" charset="0"/>
              </a:rPr>
              <a:t>Adresses restaurants</a:t>
            </a:r>
          </a:p>
          <a:p>
            <a:r>
              <a:rPr lang="fr-FR" sz="1200" dirty="0"/>
              <a:t/>
            </a:r>
            <a:br>
              <a:rPr lang="fr-FR" sz="1200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856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394</Words>
  <Application>Microsoft Office PowerPoint</Application>
  <PresentationFormat>Affichage à l'écran 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Gaudruère  Ergonomie</vt:lpstr>
      <vt:lpstr>Diapositive 2</vt:lpstr>
      <vt:lpstr>Diapositive 3</vt:lpstr>
      <vt:lpstr>Diapositive 4</vt:lpstr>
      <vt:lpstr>Diapositive 5</vt:lpstr>
      <vt:lpstr>Diapositive 6</vt:lpstr>
      <vt:lpstr>Sur la terrasse, il vous sera possible de vous reposer.</vt:lpstr>
      <vt:lpstr>Diapositive 8</vt:lpstr>
      <vt:lpstr>Découverte de la région</vt:lpstr>
      <vt:lpstr>Tarifs</vt:lpstr>
      <vt:lpstr>Accès</vt:lpstr>
      <vt:lpstr>Contact</vt:lpstr>
      <vt:lpstr>Diapositive 13</vt:lpstr>
    </vt:vector>
  </TitlesOfParts>
  <Company>MiPih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MIOT Christelle</dc:creator>
  <cp:lastModifiedBy>TORRES</cp:lastModifiedBy>
  <cp:revision>12</cp:revision>
  <dcterms:created xsi:type="dcterms:W3CDTF">2012-02-21T20:28:02Z</dcterms:created>
  <dcterms:modified xsi:type="dcterms:W3CDTF">2012-02-22T12:41:42Z</dcterms:modified>
</cp:coreProperties>
</file>