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2" r:id="rId4"/>
    <p:sldId id="265" r:id="rId5"/>
    <p:sldId id="257" r:id="rId6"/>
    <p:sldId id="259" r:id="rId7"/>
    <p:sldId id="260" r:id="rId8"/>
    <p:sldId id="264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C818-0914-4076-8172-B0F4547F4A46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B4B4C-CF20-4793-8DB9-72F1EBDD2D3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C818-0914-4076-8172-B0F4547F4A46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4B4C-CF20-4793-8DB9-72F1EBDD2D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C818-0914-4076-8172-B0F4547F4A46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4B4C-CF20-4793-8DB9-72F1EBDD2D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C818-0914-4076-8172-B0F4547F4A46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4B4C-CF20-4793-8DB9-72F1EBDD2D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C818-0914-4076-8172-B0F4547F4A46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4B4C-CF20-4793-8DB9-72F1EBDD2D3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C818-0914-4076-8172-B0F4547F4A46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4B4C-CF20-4793-8DB9-72F1EBDD2D3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C818-0914-4076-8172-B0F4547F4A46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4B4C-CF20-4793-8DB9-72F1EBDD2D3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C818-0914-4076-8172-B0F4547F4A46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4B4C-CF20-4793-8DB9-72F1EBDD2D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C818-0914-4076-8172-B0F4547F4A46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4B4C-CF20-4793-8DB9-72F1EBDD2D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C818-0914-4076-8172-B0F4547F4A46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4B4C-CF20-4793-8DB9-72F1EBDD2D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C818-0914-4076-8172-B0F4547F4A46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4B4C-CF20-4793-8DB9-72F1EBDD2D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CDBC818-0914-4076-8172-B0F4547F4A46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B9B4B4C-CF20-4793-8DB9-72F1EBDD2D3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elaisduroy.f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bversion.assembla.com/svn/lagaudruere/" TargetMode="External"/><Relationship Id="rId2" Type="http://schemas.openxmlformats.org/officeDocument/2006/relationships/hyperlink" Target="http://www.db4free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739279"/>
          </a:xfrm>
        </p:spPr>
        <p:txBody>
          <a:bodyPr/>
          <a:lstStyle/>
          <a:p>
            <a:r>
              <a:rPr lang="fr-FR" dirty="0" smtClean="0"/>
              <a:t>Projet DT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Sprint 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29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Site de </a:t>
            </a:r>
            <a:r>
              <a:rPr lang="fr-FR" dirty="0"/>
              <a:t>référence actuellement : </a:t>
            </a:r>
            <a:r>
              <a:rPr lang="fr-FR" dirty="0">
                <a:hlinkClick r:id="rId2"/>
              </a:rPr>
              <a:t>http://www.relaisduroy.fr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62926"/>
            <a:ext cx="5919056" cy="369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8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Rendu à définir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777283"/>
          </a:xfrm>
        </p:spPr>
        <p:txBody>
          <a:bodyPr/>
          <a:lstStyle/>
          <a:p>
            <a:r>
              <a:rPr lang="fr-FR" dirty="0" smtClean="0"/>
              <a:t>Les fontes, la taille, les couleurs , etc.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70" y="2564904"/>
            <a:ext cx="4078412" cy="256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2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Rubriques </a:t>
            </a:r>
            <a:r>
              <a:rPr lang="fr-FR" dirty="0" smtClean="0"/>
              <a:t>à préciser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777283"/>
          </a:xfrm>
        </p:spPr>
        <p:txBody>
          <a:bodyPr>
            <a:noAutofit/>
          </a:bodyPr>
          <a:lstStyle/>
          <a:p>
            <a:pPr lvl="1"/>
            <a:r>
              <a:rPr lang="fr-FR" sz="1800" dirty="0"/>
              <a:t>Accueil –  Hébergement – Région/activités - Situation Géographique – Tarif/Contact : à préciser</a:t>
            </a:r>
          </a:p>
          <a:p>
            <a:pPr marL="1131887" lvl="2" indent="-285750"/>
            <a:r>
              <a:rPr lang="fr-FR" sz="1800" dirty="0" smtClean="0"/>
              <a:t>Accueil </a:t>
            </a:r>
            <a:r>
              <a:rPr lang="fr-FR" sz="1800" dirty="0"/>
              <a:t>: présentation dynamique (défilement photos)</a:t>
            </a:r>
          </a:p>
          <a:p>
            <a:pPr marL="1131887" lvl="2" indent="-285750"/>
            <a:r>
              <a:rPr lang="fr-FR" sz="1800" dirty="0"/>
              <a:t>La chambre : description texte et photos de la maison</a:t>
            </a:r>
          </a:p>
          <a:p>
            <a:pPr marL="1131887" lvl="2" indent="-285750"/>
            <a:r>
              <a:rPr lang="fr-FR" sz="1800" dirty="0"/>
              <a:t>Situation géographique : lien Carte</a:t>
            </a:r>
          </a:p>
          <a:p>
            <a:pPr marL="1131887" lvl="2" indent="-285750"/>
            <a:r>
              <a:rPr lang="fr-FR" sz="1800" dirty="0"/>
              <a:t>Tarif/Contact : tarif -&gt; tableau des tarifs</a:t>
            </a:r>
          </a:p>
          <a:p>
            <a:pPr marL="1131887" lvl="2" indent="-285750"/>
            <a:r>
              <a:rPr lang="fr-FR" sz="1800" dirty="0"/>
              <a:t>		contact -&gt; possibilité d’envoi de mail, </a:t>
            </a:r>
            <a:r>
              <a:rPr lang="fr-FR" sz="1800" dirty="0" smtClean="0"/>
              <a:t>mail/téléphone</a:t>
            </a:r>
          </a:p>
          <a:p>
            <a:pPr lvl="1"/>
            <a:r>
              <a:rPr lang="fr-FR" sz="1800" dirty="0"/>
              <a:t>Version Anglaise (?)</a:t>
            </a:r>
          </a:p>
          <a:p>
            <a:pPr lvl="1"/>
            <a:r>
              <a:rPr lang="fr-FR" sz="1800" dirty="0"/>
              <a:t>Planning -&gt; revoir avec Catherine</a:t>
            </a:r>
          </a:p>
          <a:p>
            <a:pPr lvl="1"/>
            <a:r>
              <a:rPr lang="fr-FR" sz="1800" dirty="0"/>
              <a:t>Livre </a:t>
            </a:r>
            <a:r>
              <a:rPr lang="fr-FR" sz="1800" dirty="0" smtClean="0"/>
              <a:t>d’Or</a:t>
            </a:r>
            <a:endParaRPr lang="fr-FR" sz="1800" dirty="0"/>
          </a:p>
          <a:p>
            <a:pPr lvl="1"/>
            <a:r>
              <a:rPr lang="fr-FR" sz="1800" dirty="0"/>
              <a:t>Bonnes adresses de </a:t>
            </a:r>
            <a:r>
              <a:rPr lang="fr-FR" sz="1800" dirty="0" smtClean="0"/>
              <a:t>restos</a:t>
            </a:r>
          </a:p>
          <a:p>
            <a:pPr lvl="1"/>
            <a:r>
              <a:rPr lang="fr-FR" sz="1800" dirty="0" smtClean="0"/>
              <a:t>Coordonnées GPS</a:t>
            </a:r>
          </a:p>
          <a:p>
            <a:pPr lvl="1"/>
            <a:r>
              <a:rPr lang="fr-FR" sz="1800" dirty="0" smtClean="0"/>
              <a:t>….</a:t>
            </a:r>
            <a:endParaRPr lang="fr-FR" sz="1800" dirty="0"/>
          </a:p>
          <a:p>
            <a:pPr marL="446087" lvl="1" indent="0">
              <a:buNone/>
            </a:pPr>
            <a:endParaRPr lang="fr-FR" sz="1800" dirty="0"/>
          </a:p>
          <a:p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177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600200"/>
          </a:xfrm>
        </p:spPr>
        <p:txBody>
          <a:bodyPr/>
          <a:lstStyle/>
          <a:p>
            <a:r>
              <a:rPr lang="fr-FR" dirty="0"/>
              <a:t>Solution Technique</a:t>
            </a:r>
          </a:p>
        </p:txBody>
      </p:sp>
    </p:spTree>
    <p:extLst>
      <p:ext uri="{BB962C8B-B14F-4D97-AF65-F5344CB8AC3E}">
        <p14:creationId xmlns:p14="http://schemas.microsoft.com/office/powerpoint/2010/main" val="38095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07" y="6072063"/>
            <a:ext cx="16906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déploiement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3965"/>
            <a:ext cx="8229600" cy="3777283"/>
          </a:xfrm>
        </p:spPr>
        <p:txBody>
          <a:bodyPr>
            <a:noAutofit/>
          </a:bodyPr>
          <a:lstStyle/>
          <a:p>
            <a:r>
              <a:rPr lang="fr-FR" dirty="0" smtClean="0"/>
              <a:t>Cô</a:t>
            </a:r>
            <a:r>
              <a:rPr lang="fr-FR" dirty="0" smtClean="0"/>
              <a:t>té serveur</a:t>
            </a:r>
          </a:p>
          <a:p>
            <a:pPr lvl="1"/>
            <a:r>
              <a:rPr lang="fr-FR" dirty="0" smtClean="0"/>
              <a:t>MySQL</a:t>
            </a:r>
          </a:p>
          <a:p>
            <a:pPr lvl="1"/>
            <a:r>
              <a:rPr lang="fr-FR" dirty="0" smtClean="0"/>
              <a:t>PHP 5.3</a:t>
            </a:r>
          </a:p>
          <a:p>
            <a:pPr lvl="1"/>
            <a:r>
              <a:rPr lang="fr-FR" dirty="0" smtClean="0"/>
              <a:t>Utilisation du </a:t>
            </a:r>
            <a:r>
              <a:rPr lang="fr-FR" dirty="0" err="1" smtClean="0"/>
              <a:t>framework</a:t>
            </a:r>
            <a:r>
              <a:rPr lang="fr-FR" dirty="0" smtClean="0"/>
              <a:t> Symfony2</a:t>
            </a:r>
          </a:p>
          <a:p>
            <a:pPr lvl="2"/>
            <a:r>
              <a:rPr lang="fr-FR" dirty="0" smtClean="0"/>
              <a:t>Structuration du code</a:t>
            </a:r>
          </a:p>
          <a:p>
            <a:pPr lvl="2"/>
            <a:r>
              <a:rPr lang="fr-FR" dirty="0" smtClean="0"/>
              <a:t>Solution de test unitaire intégrée</a:t>
            </a:r>
          </a:p>
          <a:p>
            <a:pPr lvl="2"/>
            <a:r>
              <a:rPr lang="fr-FR" dirty="0" smtClean="0"/>
              <a:t>Génération de code</a:t>
            </a:r>
          </a:p>
          <a:p>
            <a:endParaRPr lang="fr-FR" dirty="0" smtClean="0"/>
          </a:p>
          <a:p>
            <a:r>
              <a:rPr lang="fr-FR" dirty="0" smtClean="0"/>
              <a:t>Côté client</a:t>
            </a:r>
          </a:p>
          <a:p>
            <a:pPr lvl="1"/>
            <a:r>
              <a:rPr lang="fr-FR" dirty="0" smtClean="0"/>
              <a:t>HTML5</a:t>
            </a:r>
          </a:p>
          <a:p>
            <a:pPr lvl="1"/>
            <a:r>
              <a:rPr lang="fr-FR" dirty="0" err="1" smtClean="0"/>
              <a:t>Javascript</a:t>
            </a:r>
            <a:endParaRPr lang="fr-FR" dirty="0" smtClean="0"/>
          </a:p>
          <a:p>
            <a:pPr lvl="2"/>
            <a:r>
              <a:rPr lang="fr-FR" dirty="0" smtClean="0"/>
              <a:t>Framework </a:t>
            </a:r>
            <a:r>
              <a:rPr lang="fr-FR" dirty="0" err="1" smtClean="0"/>
              <a:t>JQuery</a:t>
            </a:r>
            <a:r>
              <a:rPr lang="fr-FR" dirty="0"/>
              <a:t> </a:t>
            </a:r>
            <a:r>
              <a:rPr lang="fr-FR" dirty="0" smtClean="0"/>
              <a:t>&amp; </a:t>
            </a:r>
            <a:r>
              <a:rPr lang="fr-FR" dirty="0" err="1" smtClean="0"/>
              <a:t>JQuery</a:t>
            </a:r>
            <a:r>
              <a:rPr lang="fr-FR" dirty="0" smtClean="0"/>
              <a:t> UI</a:t>
            </a:r>
            <a:endParaRPr lang="fr-FR" dirty="0"/>
          </a:p>
          <a:p>
            <a:pPr lvl="1"/>
            <a:r>
              <a:rPr lang="fr-FR" dirty="0" smtClean="0"/>
              <a:t>CSS</a:t>
            </a:r>
            <a:endParaRPr 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81128"/>
            <a:ext cx="1901011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4" t="4683" r="11901" b="6667"/>
          <a:stretch/>
        </p:blipFill>
        <p:spPr bwMode="auto">
          <a:xfrm>
            <a:off x="6532684" y="1441938"/>
            <a:ext cx="1028701" cy="191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63" y="2060848"/>
            <a:ext cx="1092793" cy="96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4721" flipH="1">
            <a:off x="6414987" y="4690885"/>
            <a:ext cx="1112782" cy="79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uble flèche verticale 3"/>
          <p:cNvSpPr/>
          <p:nvPr/>
        </p:nvSpPr>
        <p:spPr>
          <a:xfrm>
            <a:off x="6971378" y="3429000"/>
            <a:ext cx="75656" cy="1152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18" y="3052564"/>
            <a:ext cx="611275" cy="73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7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r>
              <a:rPr lang="fr-FR" dirty="0" smtClean="0"/>
              <a:t>SGBD - MySQL in </a:t>
            </a:r>
            <a:r>
              <a:rPr lang="fr-FR" dirty="0"/>
              <a:t>the </a:t>
            </a:r>
            <a:r>
              <a:rPr lang="fr-FR" dirty="0" err="1" smtClean="0"/>
              <a:t>cloud</a:t>
            </a:r>
            <a:endParaRPr lang="fr-FR" dirty="0" smtClean="0"/>
          </a:p>
          <a:p>
            <a:pPr lvl="1"/>
            <a:r>
              <a:rPr lang="fr-FR" dirty="0">
                <a:hlinkClick r:id="rId2"/>
              </a:rPr>
              <a:t>http://www.db4free.net</a:t>
            </a:r>
            <a:r>
              <a:rPr lang="fr-FR" dirty="0" smtClean="0">
                <a:hlinkClick r:id="rId2"/>
              </a:rPr>
              <a:t>/</a:t>
            </a:r>
            <a:endParaRPr lang="fr-FR" dirty="0"/>
          </a:p>
          <a:p>
            <a:r>
              <a:rPr lang="fr-FR" dirty="0" smtClean="0"/>
              <a:t>Gestion de configuration - SVN </a:t>
            </a:r>
            <a:r>
              <a:rPr lang="fr-FR" dirty="0"/>
              <a:t>i</a:t>
            </a:r>
            <a:r>
              <a:rPr lang="fr-FR" dirty="0" smtClean="0"/>
              <a:t>n </a:t>
            </a:r>
            <a:r>
              <a:rPr lang="fr-FR" dirty="0" smtClean="0"/>
              <a:t>the </a:t>
            </a:r>
            <a:r>
              <a:rPr lang="fr-FR" dirty="0" err="1" smtClean="0"/>
              <a:t>cloud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://subversion.assembla.com/svn/lagaudruere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r>
              <a:rPr lang="fr-FR" dirty="0" smtClean="0"/>
              <a:t>EASYPHP ou </a:t>
            </a:r>
            <a:r>
              <a:rPr lang="fr-FR" dirty="0" err="1" smtClean="0"/>
              <a:t>WampServer</a:t>
            </a:r>
            <a:endParaRPr lang="fr-FR" dirty="0"/>
          </a:p>
          <a:p>
            <a:r>
              <a:rPr lang="fr-FR" dirty="0"/>
              <a:t>IDE Eclipse </a:t>
            </a:r>
            <a:r>
              <a:rPr lang="fr-FR" dirty="0" smtClean="0"/>
              <a:t>PDT (PHP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87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Hébergement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r>
              <a:rPr lang="fr-FR" dirty="0" smtClean="0"/>
              <a:t>OVH ? Autre ? </a:t>
            </a:r>
          </a:p>
          <a:p>
            <a:r>
              <a:rPr lang="fr-FR" dirty="0" smtClean="0"/>
              <a:t>A faire rapidement pour pouvoir déposer des versions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698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600200"/>
          </a:xfrm>
        </p:spPr>
        <p:txBody>
          <a:bodyPr/>
          <a:lstStyle/>
          <a:p>
            <a:r>
              <a:rPr lang="fr-FR" dirty="0" smtClean="0"/>
              <a:t>Fini </a:t>
            </a:r>
            <a:r>
              <a:rPr lang="fr-FR" dirty="0" smtClean="0"/>
              <a:t>!</a:t>
            </a:r>
            <a:br>
              <a:rPr lang="fr-FR" dirty="0" smtClean="0"/>
            </a:br>
            <a:r>
              <a:rPr lang="fr-FR" sz="2000" dirty="0" smtClean="0"/>
              <a:t>Enfin, </a:t>
            </a:r>
            <a:r>
              <a:rPr lang="fr-FR" sz="2000" dirty="0" err="1" smtClean="0"/>
              <a:t>ya</a:t>
            </a:r>
            <a:r>
              <a:rPr lang="fr-FR" sz="2000" dirty="0" smtClean="0"/>
              <a:t> pu qu’à…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8703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92</TotalTime>
  <Words>159</Words>
  <Application>Microsoft Office PowerPoint</Application>
  <PresentationFormat>Affichage à l'écran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Exécutif</vt:lpstr>
      <vt:lpstr>Projet DT</vt:lpstr>
      <vt:lpstr>Ergonomie</vt:lpstr>
      <vt:lpstr>Rendu à définir</vt:lpstr>
      <vt:lpstr>Rubriques à préciser</vt:lpstr>
      <vt:lpstr>Solution Technique</vt:lpstr>
      <vt:lpstr>Architecture de déploiement</vt:lpstr>
      <vt:lpstr>Développement</vt:lpstr>
      <vt:lpstr>Hébergement</vt:lpstr>
      <vt:lpstr>Fini ! Enfin, ya pu qu’à…</vt:lpstr>
    </vt:vector>
  </TitlesOfParts>
  <Company>MiPih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DT</dc:title>
  <dc:creator>CAPDECOMME Lionel</dc:creator>
  <cp:lastModifiedBy>MATHUS Baptiste</cp:lastModifiedBy>
  <cp:revision>9</cp:revision>
  <dcterms:created xsi:type="dcterms:W3CDTF">2012-01-24T14:34:28Z</dcterms:created>
  <dcterms:modified xsi:type="dcterms:W3CDTF">2012-01-26T10:51:05Z</dcterms:modified>
</cp:coreProperties>
</file>