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2" r:id="rId7"/>
    <p:sldId id="266" r:id="rId8"/>
    <p:sldId id="261" r:id="rId9"/>
    <p:sldId id="267" r:id="rId10"/>
    <p:sldId id="262" r:id="rId11"/>
    <p:sldId id="263" r:id="rId12"/>
    <p:sldId id="264" r:id="rId13"/>
    <p:sldId id="269" r:id="rId14"/>
    <p:sldId id="268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6306-CDD8-504F-9A9C-0468E9B9EF1B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B07B-C2F8-144C-8463-C36F543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Analysis by </a:t>
            </a:r>
            <a:r>
              <a:rPr lang="en-US" sz="2000" b="1" dirty="0"/>
              <a:t>Data </a:t>
            </a:r>
            <a:r>
              <a:rPr lang="en-US" sz="2000" b="1" dirty="0" err="1"/>
              <a:t>Dinos</a:t>
            </a:r>
            <a:endParaRPr lang="en-US" sz="2000" b="1" dirty="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Kieran McAleer, Dan </a:t>
            </a:r>
            <a:r>
              <a:rPr lang="en-US" sz="2000" dirty="0" err="1"/>
              <a:t>Jahnsen</a:t>
            </a:r>
            <a:r>
              <a:rPr lang="en-US" sz="2000" dirty="0"/>
              <a:t>, </a:t>
            </a:r>
            <a:r>
              <a:rPr lang="en-US" sz="2000" dirty="0" err="1"/>
              <a:t>Aksheta</a:t>
            </a:r>
            <a:r>
              <a:rPr lang="en-US" sz="2000" dirty="0"/>
              <a:t> Jain, Lily Carbonara, Kyle  </a:t>
            </a:r>
            <a:r>
              <a:rPr lang="en-US" sz="2000" dirty="0" err="1"/>
              <a:t>Terramoccia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Population Density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Income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Age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3909F-1E59-F349-BD3E-D9023F10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DD0F-88ED-5F40-9060-BD637CE5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Which states had most/least number of infections?</a:t>
            </a:r>
          </a:p>
          <a:p>
            <a:pPr lvl="1"/>
            <a:r>
              <a:rPr lang="en-US" dirty="0"/>
              <a:t>How do they rank in terms of… </a:t>
            </a:r>
          </a:p>
          <a:p>
            <a:pPr lvl="2"/>
            <a:r>
              <a:rPr lang="en-US" dirty="0"/>
              <a:t>Population density</a:t>
            </a:r>
          </a:p>
          <a:p>
            <a:pPr lvl="2"/>
            <a:r>
              <a:rPr lang="en-US" dirty="0"/>
              <a:t>Median income </a:t>
            </a:r>
          </a:p>
          <a:p>
            <a:pPr lvl="2"/>
            <a:r>
              <a:rPr lang="en-US" dirty="0"/>
              <a:t>Median age</a:t>
            </a:r>
          </a:p>
          <a:p>
            <a:pPr lvl="2"/>
            <a:r>
              <a:rPr lang="en-US" dirty="0"/>
              <a:t>Sort by </a:t>
            </a:r>
            <a:r>
              <a:rPr lang="en-US" dirty="0" err="1"/>
              <a:t>final_df</a:t>
            </a:r>
            <a:endParaRPr lang="en-US" dirty="0"/>
          </a:p>
          <a:p>
            <a:pPr lvl="2"/>
            <a:r>
              <a:rPr lang="en-US" dirty="0"/>
              <a:t>Line Chart positive, median household income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What is the correlation between COVID and… </a:t>
            </a:r>
          </a:p>
          <a:p>
            <a:pPr lvl="1"/>
            <a:r>
              <a:rPr lang="en-US" dirty="0"/>
              <a:t>Population Density? </a:t>
            </a:r>
          </a:p>
          <a:p>
            <a:pPr lvl="1"/>
            <a:r>
              <a:rPr lang="en-US" dirty="0"/>
              <a:t>Median Income? </a:t>
            </a:r>
          </a:p>
          <a:p>
            <a:pPr lvl="1"/>
            <a:r>
              <a:rPr lang="en-US" dirty="0"/>
              <a:t>Median Age? </a:t>
            </a:r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Our specific questions…</a:t>
            </a:r>
          </a:p>
          <a:p>
            <a:r>
              <a:rPr lang="en-US" sz="1700"/>
              <a:t>What is the distribution of COVID across the US by state? </a:t>
            </a:r>
          </a:p>
          <a:p>
            <a:r>
              <a:rPr lang="en-US" sz="1700"/>
              <a:t>What correlation is there between number of COVID Cases and…</a:t>
            </a:r>
          </a:p>
          <a:p>
            <a:pPr lvl="1"/>
            <a:r>
              <a:rPr lang="en-US" sz="1700"/>
              <a:t>State Median Income? </a:t>
            </a:r>
          </a:p>
          <a:p>
            <a:pPr lvl="1"/>
            <a:r>
              <a:rPr lang="en-US" sz="1700"/>
              <a:t>Population Density? </a:t>
            </a:r>
          </a:p>
          <a:p>
            <a:pPr lvl="1"/>
            <a:r>
              <a:rPr lang="en-US" sz="1700"/>
              <a:t>State median age? 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Sources: </a:t>
            </a:r>
          </a:p>
          <a:p>
            <a:pPr lvl="1"/>
            <a:r>
              <a:rPr lang="en-US" dirty="0"/>
              <a:t>The COVID Tracking Project: data pulled on 12/18/2020</a:t>
            </a:r>
          </a:p>
          <a:p>
            <a:pPr lvl="1"/>
            <a:r>
              <a:rPr lang="en-US" dirty="0"/>
              <a:t>US Census API </a:t>
            </a:r>
          </a:p>
          <a:p>
            <a:pPr lvl="1"/>
            <a:r>
              <a:rPr lang="en-US" dirty="0"/>
              <a:t>Google Maps API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Analysis only includes data through 12/18/2020  </a:t>
            </a:r>
          </a:p>
          <a:p>
            <a:pPr lvl="1"/>
            <a:r>
              <a:rPr lang="en-US" dirty="0"/>
              <a:t>Any corrections/additions to the data after 12/18/2020 would not be accounted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9A0A-9C60-BC4F-AABA-17AB0D3F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&lt;&lt;insert image of US COVID heatmap&gt;&gt;</a:t>
            </a:r>
          </a:p>
        </p:txBody>
      </p:sp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3F1D-CC11-9042-99E7-08F4E275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Pie chart of Cases per State&gt;&gt; </a:t>
            </a:r>
          </a:p>
          <a:p>
            <a:r>
              <a:rPr lang="en-US" dirty="0"/>
              <a:t>X state has had most cases; Y state has had least cases </a:t>
            </a:r>
          </a:p>
        </p:txBody>
      </p:sp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620</Words>
  <Application>Microsoft Macintosh PowerPoint</Application>
  <PresentationFormat>Widescreen</PresentationFormat>
  <Paragraphs>110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COVID v. Population Density</vt:lpstr>
      <vt:lpstr>Analysis: COVID v. Median Income</vt:lpstr>
      <vt:lpstr>Analysis: COVID v. Median Age</vt:lpstr>
      <vt:lpstr>Conclusions</vt:lpstr>
      <vt:lpstr>PowerPoint Presentation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Daniel Jahnsen</cp:lastModifiedBy>
  <cp:revision>5</cp:revision>
  <dcterms:created xsi:type="dcterms:W3CDTF">2020-12-23T01:50:59Z</dcterms:created>
  <dcterms:modified xsi:type="dcterms:W3CDTF">2021-01-05T01:04:10Z</dcterms:modified>
</cp:coreProperties>
</file>