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72" r:id="rId7"/>
    <p:sldId id="266" r:id="rId8"/>
    <p:sldId id="261" r:id="rId9"/>
    <p:sldId id="267" r:id="rId10"/>
    <p:sldId id="262" r:id="rId11"/>
    <p:sldId id="263" r:id="rId12"/>
    <p:sldId id="264" r:id="rId13"/>
    <p:sldId id="269" r:id="rId14"/>
    <p:sldId id="268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840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6306-CDD8-504F-9A9C-0468E9B9EF1B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4B07B-C2F8-144C-8463-C36F543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3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2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764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8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57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7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7897D0-E333-374F-9259-0118B2095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COVID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D5E9-6572-4E42-8073-976A200C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Analysis by </a:t>
            </a:r>
            <a:r>
              <a:rPr lang="en-US" sz="2000" b="1" dirty="0"/>
              <a:t>Data </a:t>
            </a:r>
            <a:r>
              <a:rPr lang="en-US" sz="2000" b="1" dirty="0" err="1"/>
              <a:t>Dinos</a:t>
            </a:r>
            <a:endParaRPr lang="en-US" sz="2000" b="1" dirty="0"/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Kieran McAleer, Dan </a:t>
            </a:r>
            <a:r>
              <a:rPr lang="en-US" sz="2000" dirty="0" err="1"/>
              <a:t>Jahnsen</a:t>
            </a:r>
            <a:r>
              <a:rPr lang="en-US" sz="2000" dirty="0"/>
              <a:t>, </a:t>
            </a:r>
            <a:r>
              <a:rPr lang="en-US" sz="2000" dirty="0" err="1"/>
              <a:t>Aksheta</a:t>
            </a:r>
            <a:r>
              <a:rPr lang="en-US" sz="2000" dirty="0"/>
              <a:t> Jain, Lily Carbonara, Kyle  </a:t>
            </a:r>
            <a:r>
              <a:rPr lang="en-US" sz="2000" dirty="0" err="1"/>
              <a:t>Terramoccia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59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Population Density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Income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316698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Age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10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461BC-79A6-E74D-AE09-BF55B444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Conclusions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717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3909F-1E59-F349-BD3E-D9023F10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DD0F-88ED-5F40-9060-BD637CE5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Which states had most/least number of infections?</a:t>
            </a:r>
          </a:p>
          <a:p>
            <a:pPr lvl="1"/>
            <a:r>
              <a:rPr lang="en-US" dirty="0"/>
              <a:t>How do they rank in terms of… </a:t>
            </a:r>
          </a:p>
          <a:p>
            <a:pPr lvl="2"/>
            <a:r>
              <a:rPr lang="en-US" dirty="0"/>
              <a:t>Population density</a:t>
            </a:r>
          </a:p>
          <a:p>
            <a:pPr lvl="2"/>
            <a:r>
              <a:rPr lang="en-US" dirty="0"/>
              <a:t>Median income </a:t>
            </a:r>
          </a:p>
          <a:p>
            <a:pPr lvl="2"/>
            <a:r>
              <a:rPr lang="en-US" dirty="0"/>
              <a:t>Median age</a:t>
            </a:r>
          </a:p>
          <a:p>
            <a:pPr lvl="2"/>
            <a:r>
              <a:rPr lang="en-US" dirty="0"/>
              <a:t>Sort by </a:t>
            </a:r>
            <a:r>
              <a:rPr lang="en-US" dirty="0" err="1"/>
              <a:t>final_df</a:t>
            </a:r>
            <a:endParaRPr lang="en-US" dirty="0"/>
          </a:p>
          <a:p>
            <a:pPr lvl="2"/>
            <a:r>
              <a:rPr lang="en-US" dirty="0"/>
              <a:t>Line Chart positive, median </a:t>
            </a:r>
            <a:r>
              <a:rPr lang="en-US"/>
              <a:t>household income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A9FF3-B062-C74D-A958-6AC506C5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223-9EA4-5F4F-8C68-56F190EA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What is the correlation between COVID and… </a:t>
            </a:r>
          </a:p>
          <a:p>
            <a:pPr lvl="1"/>
            <a:r>
              <a:rPr lang="en-US" dirty="0"/>
              <a:t>Population Density? </a:t>
            </a:r>
          </a:p>
          <a:p>
            <a:pPr lvl="1"/>
            <a:r>
              <a:rPr lang="en-US" dirty="0"/>
              <a:t>Median Income? </a:t>
            </a:r>
          </a:p>
          <a:p>
            <a:pPr lvl="1"/>
            <a:r>
              <a:rPr lang="en-US" dirty="0"/>
              <a:t>Median Age? </a:t>
            </a:r>
          </a:p>
        </p:txBody>
      </p:sp>
    </p:spTree>
    <p:extLst>
      <p:ext uri="{BB962C8B-B14F-4D97-AF65-F5344CB8AC3E}">
        <p14:creationId xmlns:p14="http://schemas.microsoft.com/office/powerpoint/2010/main" val="286385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ADBB7-DC11-5C4A-8855-6DB754CC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9000"/>
              </a:lnSpc>
            </a:pPr>
            <a:r>
              <a:rPr lang="en-US" sz="5400" cap="all" dirty="0">
                <a:solidFill>
                  <a:schemeClr val="bg2"/>
                </a:solidFill>
              </a:rPr>
              <a:t>Post Mortem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A8354-7562-1C46-B19C-62293925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6720" y="791570"/>
            <a:ext cx="5138980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Additional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Within each state, how are COVID cases distributed?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How do national/state COVID cases fall across other demographic data points (e.g. race/ethnicity)?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When grouped by socioeconomic indicators, how do COVID infections compare to the % of the actual population nationally? Per State?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Challenges</a:t>
            </a:r>
            <a:r>
              <a:rPr lang="en-US" sz="1800" b="1" dirty="0"/>
              <a:t>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volume of data available is massive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Format of available data either too granular or too macro to answer above remaining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84B893-64A1-42E3-8E58-032FBEAA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40" r="2848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AE745-D3E9-7742-B53B-D0FFEA8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00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9066DB-227A-974F-A6FB-4A3E1628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5747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03D5C-48C3-6244-AE8C-BBEDD632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Our Motivation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E4A84-36DA-5443-BB0B-C5D20DF4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COVID has dominated the headlines of 2020 </a:t>
            </a:r>
          </a:p>
          <a:p>
            <a:pPr lvl="1"/>
            <a:r>
              <a:rPr lang="en-US" sz="1800"/>
              <a:t>and candidly our lives for the last 9 months</a:t>
            </a:r>
          </a:p>
          <a:p>
            <a:r>
              <a:rPr lang="en-US" sz="1800"/>
              <a:t>Terrible as the pandemic has been, it has also yielded a treasure trove of data</a:t>
            </a:r>
          </a:p>
          <a:p>
            <a:r>
              <a:rPr lang="en-US" sz="1800"/>
              <a:t>Each state has managed the pandemic differently, and is comprised of different constituents</a:t>
            </a:r>
          </a:p>
          <a:p>
            <a:r>
              <a:rPr lang="en-US" sz="1800"/>
              <a:t>Are there any themes to the ongoing infections? Trends between states?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965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791C8-DC4F-BA4D-A0C4-CF2018D1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Hypothesis	 &amp; Questions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64AA-5A6D-694B-A8FB-1C1A523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COVID has unequally impacted different parts of the US. We seek to determine how COVID infections have been distributed across the country and identify any trends in this distribution.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specific questions…</a:t>
            </a:r>
          </a:p>
          <a:p>
            <a:r>
              <a:rPr lang="en-US" sz="1700" dirty="0"/>
              <a:t>What is the distribution of COVID across the US by state? </a:t>
            </a:r>
          </a:p>
          <a:p>
            <a:r>
              <a:rPr lang="en-US" sz="1700" dirty="0"/>
              <a:t>What correlation is there between number of COVID Cases and…</a:t>
            </a:r>
          </a:p>
          <a:p>
            <a:pPr lvl="1"/>
            <a:r>
              <a:rPr lang="en-US" sz="1700" dirty="0"/>
              <a:t>State Median Income? </a:t>
            </a:r>
          </a:p>
          <a:p>
            <a:pPr lvl="1"/>
            <a:r>
              <a:rPr lang="en-US" sz="1700" dirty="0"/>
              <a:t>Population Density? </a:t>
            </a:r>
          </a:p>
          <a:p>
            <a:pPr lvl="1"/>
            <a:r>
              <a:rPr lang="en-US" sz="1700" dirty="0"/>
              <a:t>State median age? 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8540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95B1F-0342-CC47-8EEA-244D3796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Data Sources &amp; Limitations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DF23-03D6-7D4C-B3D5-90EC7668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Sources: </a:t>
            </a:r>
          </a:p>
          <a:p>
            <a:pPr lvl="1"/>
            <a:r>
              <a:rPr lang="en-US" dirty="0"/>
              <a:t>The COVID Tracking Project: data pulled on 12/18/2020</a:t>
            </a:r>
          </a:p>
          <a:p>
            <a:pPr lvl="1"/>
            <a:r>
              <a:rPr lang="en-US" dirty="0"/>
              <a:t>US Census API </a:t>
            </a:r>
          </a:p>
          <a:p>
            <a:pPr lvl="1"/>
            <a:r>
              <a:rPr lang="en-US" dirty="0"/>
              <a:t>Google Maps API</a:t>
            </a:r>
          </a:p>
          <a:p>
            <a:r>
              <a:rPr lang="en-US" dirty="0"/>
              <a:t>Limitations: </a:t>
            </a:r>
          </a:p>
          <a:p>
            <a:pPr lvl="1"/>
            <a:r>
              <a:rPr lang="en-US" dirty="0"/>
              <a:t>Analysis only includes data through 12/18/2020  </a:t>
            </a:r>
          </a:p>
          <a:p>
            <a:pPr lvl="1"/>
            <a:r>
              <a:rPr lang="en-US" dirty="0"/>
              <a:t>Any corrections/additions to the data after 12/18/2020 would not be accounted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Collected the data from our sources </a:t>
            </a:r>
          </a:p>
          <a:p>
            <a:pPr lvl="1"/>
            <a:r>
              <a:rPr lang="en-US" sz="1800" dirty="0"/>
              <a:t>COVID data was stored as a CSV</a:t>
            </a:r>
          </a:p>
          <a:p>
            <a:pPr lvl="1"/>
            <a:r>
              <a:rPr lang="en-US" sz="1800" dirty="0"/>
              <a:t>Census data was pulled from the API </a:t>
            </a:r>
          </a:p>
          <a:p>
            <a:pPr lvl="1"/>
            <a:r>
              <a:rPr lang="en-US" sz="1800" dirty="0"/>
              <a:t>State Capital locations was pulled from </a:t>
            </a:r>
            <a:r>
              <a:rPr lang="en-US" sz="1800" dirty="0" err="1"/>
              <a:t>Gmaps</a:t>
            </a:r>
            <a:endParaRPr lang="en-US" sz="1800" dirty="0"/>
          </a:p>
          <a:p>
            <a:pPr lvl="1"/>
            <a:r>
              <a:rPr lang="en-US" sz="1800" dirty="0"/>
              <a:t>When running code, you will need your API key for US Census and </a:t>
            </a:r>
            <a:r>
              <a:rPr lang="en-US" sz="1800" dirty="0" err="1"/>
              <a:t>gmaps</a:t>
            </a:r>
            <a:r>
              <a:rPr lang="en-US" sz="1800" dirty="0"/>
              <a:t> </a:t>
            </a:r>
          </a:p>
          <a:p>
            <a:r>
              <a:rPr lang="en-US" sz="1800" dirty="0"/>
              <a:t>Created a single, clean data frame comprised only of… </a:t>
            </a:r>
          </a:p>
          <a:p>
            <a:pPr lvl="1"/>
            <a:r>
              <a:rPr lang="en-US" sz="1800" dirty="0"/>
              <a:t>Most recent COVID data for each state</a:t>
            </a:r>
          </a:p>
          <a:p>
            <a:pPr lvl="1"/>
            <a:r>
              <a:rPr lang="en-US" sz="1800" dirty="0"/>
              <a:t>Median Income and age per state </a:t>
            </a:r>
          </a:p>
          <a:p>
            <a:pPr lvl="1"/>
            <a:r>
              <a:rPr lang="en-US" sz="1800" dirty="0"/>
              <a:t>State size, population and population density </a:t>
            </a:r>
          </a:p>
        </p:txBody>
      </p:sp>
    </p:spTree>
    <p:extLst>
      <p:ext uri="{BB962C8B-B14F-4D97-AF65-F5344CB8AC3E}">
        <p14:creationId xmlns:p14="http://schemas.microsoft.com/office/powerpoint/2010/main" val="41919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Mapped COVID cases across the US </a:t>
            </a:r>
          </a:p>
          <a:p>
            <a:r>
              <a:rPr lang="en-US" sz="1800" dirty="0"/>
              <a:t>Generated a Pie Chart of US COVID cases </a:t>
            </a:r>
          </a:p>
          <a:p>
            <a:r>
              <a:rPr lang="en-US" sz="1800" dirty="0"/>
              <a:t>Scatter plotted COVID data against key metrics </a:t>
            </a:r>
          </a:p>
          <a:p>
            <a:pPr lvl="1"/>
            <a:r>
              <a:rPr lang="en-US" sz="1800" dirty="0"/>
              <a:t>Median Income Per State</a:t>
            </a:r>
          </a:p>
          <a:p>
            <a:pPr lvl="1"/>
            <a:r>
              <a:rPr lang="en-US" sz="1800" dirty="0"/>
              <a:t>Population Density per State</a:t>
            </a:r>
          </a:p>
          <a:p>
            <a:pPr lvl="1"/>
            <a:r>
              <a:rPr lang="en-US" sz="1800" dirty="0"/>
              <a:t>Median Age per State </a:t>
            </a:r>
          </a:p>
          <a:p>
            <a:r>
              <a:rPr lang="en-US" sz="1800" dirty="0"/>
              <a:t>Conducted a linear regression for each key metric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899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CAB50-09AE-1740-BE26-8695EFC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Our Analysis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626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3C6D-0DA6-2940-80F2-484F0885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across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9A0A-9C60-BC4F-AABA-17AB0D3F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&lt;&lt;insert image of US COVID heatmap&gt;&gt;</a:t>
            </a:r>
          </a:p>
        </p:txBody>
      </p:sp>
    </p:spTree>
    <p:extLst>
      <p:ext uri="{BB962C8B-B14F-4D97-AF65-F5344CB8AC3E}">
        <p14:creationId xmlns:p14="http://schemas.microsoft.com/office/powerpoint/2010/main" val="2272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3FD-D9AE-D340-B7C4-F59B719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per State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3F1D-CC11-9042-99E7-08F4E275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Pie chart of Cases per State&gt;&gt; </a:t>
            </a:r>
          </a:p>
          <a:p>
            <a:r>
              <a:rPr lang="en-US" dirty="0"/>
              <a:t>X state has had most cases; Y state has had least cases </a:t>
            </a:r>
          </a:p>
        </p:txBody>
      </p:sp>
    </p:spTree>
    <p:extLst>
      <p:ext uri="{BB962C8B-B14F-4D97-AF65-F5344CB8AC3E}">
        <p14:creationId xmlns:p14="http://schemas.microsoft.com/office/powerpoint/2010/main" val="3771548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620</Words>
  <Application>Microsoft Macintosh PowerPoint</Application>
  <PresentationFormat>Widescreen</PresentationFormat>
  <Paragraphs>110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COVID in the US </vt:lpstr>
      <vt:lpstr>Our Motivation</vt:lpstr>
      <vt:lpstr>Hypothesis  &amp; Questions</vt:lpstr>
      <vt:lpstr>Data Sources &amp; Limitations</vt:lpstr>
      <vt:lpstr>Process</vt:lpstr>
      <vt:lpstr>Process</vt:lpstr>
      <vt:lpstr>Our Analysis</vt:lpstr>
      <vt:lpstr>Analysis: COVID Cases across the US</vt:lpstr>
      <vt:lpstr>Analysis: COVID Cases per State</vt:lpstr>
      <vt:lpstr>Analysis: COVID v. Population Density</vt:lpstr>
      <vt:lpstr>Analysis: COVID v. Median Income</vt:lpstr>
      <vt:lpstr>Analysis: COVID v. Median Age</vt:lpstr>
      <vt:lpstr>Conclusions</vt:lpstr>
      <vt:lpstr>PowerPoint Presentation</vt:lpstr>
      <vt:lpstr>Conclusions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 the US </dc:title>
  <dc:creator>Lily Carbonara</dc:creator>
  <cp:lastModifiedBy>Lily Carbonara</cp:lastModifiedBy>
  <cp:revision>5</cp:revision>
  <dcterms:created xsi:type="dcterms:W3CDTF">2020-12-23T01:50:59Z</dcterms:created>
  <dcterms:modified xsi:type="dcterms:W3CDTF">2021-01-05T01:06:48Z</dcterms:modified>
</cp:coreProperties>
</file>