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8" r:id="rId3"/>
    <p:sldId id="257" r:id="rId4"/>
    <p:sldId id="259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/>
              <a:t>Analysis by Data </a:t>
            </a:r>
            <a:r>
              <a:rPr lang="en-US" sz="2000" err="1"/>
              <a:t>Dinos</a:t>
            </a:r>
            <a:endParaRPr lang="en-US" sz="200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/>
              <a:t>Kieran McAleer, Dan </a:t>
            </a:r>
            <a:r>
              <a:rPr lang="en-US" sz="2000" err="1"/>
              <a:t>Jahnsen</a:t>
            </a:r>
            <a:r>
              <a:rPr lang="en-US" sz="2000"/>
              <a:t>, </a:t>
            </a:r>
            <a:r>
              <a:rPr lang="en-US" sz="2000" err="1"/>
              <a:t>Aksheta</a:t>
            </a:r>
            <a:r>
              <a:rPr lang="en-US" sz="2000"/>
              <a:t> Jain, Lily Carbonara, Kyle  </a:t>
            </a:r>
            <a:r>
              <a:rPr lang="en-US" sz="2000" err="1"/>
              <a:t>Terramoccia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3909F-1E59-F349-BD3E-D9023F1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DD0F-88ED-5F40-9060-BD637CE5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Which states had most/least number of infections?</a:t>
            </a:r>
          </a:p>
          <a:p>
            <a:pPr lvl="1"/>
            <a:r>
              <a:rPr lang="en-US" dirty="0"/>
              <a:t>How do they rank in terms of… </a:t>
            </a:r>
          </a:p>
          <a:p>
            <a:pPr lvl="2"/>
            <a:r>
              <a:rPr lang="en-US" dirty="0"/>
              <a:t>Population density</a:t>
            </a:r>
          </a:p>
          <a:p>
            <a:pPr lvl="2"/>
            <a:r>
              <a:rPr lang="en-US" dirty="0"/>
              <a:t>Median income </a:t>
            </a:r>
          </a:p>
          <a:p>
            <a:pPr lvl="2"/>
            <a:r>
              <a:rPr lang="en-US" dirty="0"/>
              <a:t>Median age</a:t>
            </a:r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is the correlation between COVID and… </a:t>
            </a:r>
          </a:p>
          <a:p>
            <a:pPr lvl="1"/>
            <a:r>
              <a:rPr lang="en-US" dirty="0"/>
              <a:t>Population Density? </a:t>
            </a:r>
          </a:p>
          <a:p>
            <a:pPr lvl="1"/>
            <a:r>
              <a:rPr lang="en-US" dirty="0"/>
              <a:t>Median Income? </a:t>
            </a:r>
          </a:p>
          <a:p>
            <a:pPr lvl="1"/>
            <a:r>
              <a:rPr lang="en-US" dirty="0"/>
              <a:t>Median Age? </a:t>
            </a:r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Our specific questions…</a:t>
            </a:r>
          </a:p>
          <a:p>
            <a:r>
              <a:rPr lang="en-US" sz="1700"/>
              <a:t>What is the distribution of COVID across the US by state? </a:t>
            </a:r>
          </a:p>
          <a:p>
            <a:r>
              <a:rPr lang="en-US" sz="1700"/>
              <a:t>What correlation is there between number of COVID Cases and…</a:t>
            </a:r>
          </a:p>
          <a:p>
            <a:pPr lvl="1"/>
            <a:r>
              <a:rPr lang="en-US" sz="1700"/>
              <a:t>State Median Income? </a:t>
            </a:r>
          </a:p>
          <a:p>
            <a:pPr lvl="1"/>
            <a:r>
              <a:rPr lang="en-US" sz="1700"/>
              <a:t>Population Density? </a:t>
            </a:r>
          </a:p>
          <a:p>
            <a:pPr lvl="1"/>
            <a:r>
              <a:rPr lang="en-US" sz="1700"/>
              <a:t>State median age? 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The COVID Tracking Project: data pulled on 12/18/2020</a:t>
            </a:r>
          </a:p>
          <a:p>
            <a:pPr lvl="1"/>
            <a:r>
              <a:rPr lang="en-US" dirty="0"/>
              <a:t>US Census API </a:t>
            </a:r>
          </a:p>
          <a:p>
            <a:pPr lvl="1"/>
            <a:r>
              <a:rPr lang="en-US" dirty="0"/>
              <a:t>Google Maps API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Analysis only includes data through 12/18/2020  </a:t>
            </a:r>
          </a:p>
          <a:p>
            <a:pPr lvl="1"/>
            <a:r>
              <a:rPr lang="en-US" dirty="0"/>
              <a:t>Any corrections/additions to the data after 12/18/2020 would not be accounted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580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PowerPoint Presentation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Lily Carbonara</cp:lastModifiedBy>
  <cp:revision>2</cp:revision>
  <dcterms:created xsi:type="dcterms:W3CDTF">2020-12-23T01:50:59Z</dcterms:created>
  <dcterms:modified xsi:type="dcterms:W3CDTF">2020-12-23T01:55:14Z</dcterms:modified>
</cp:coreProperties>
</file>