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909F-1E59-F349-BD3E-D9023F1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D0F-88ED-5F40-9060-BD637CE5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Which states had most/least number of infections?</a:t>
            </a:r>
          </a:p>
          <a:p>
            <a:pPr lvl="1"/>
            <a:r>
              <a:rPr lang="en-US" dirty="0"/>
              <a:t>How do they rank in terms of… 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 </a:t>
            </a:r>
          </a:p>
          <a:p>
            <a:pPr lvl="2"/>
            <a:r>
              <a:rPr lang="en-US" dirty="0"/>
              <a:t>Median age</a:t>
            </a:r>
          </a:p>
          <a:p>
            <a:pPr lvl="2"/>
            <a:r>
              <a:rPr lang="en-US" dirty="0"/>
              <a:t>Sort by </a:t>
            </a:r>
            <a:r>
              <a:rPr lang="en-US" dirty="0" err="1"/>
              <a:t>final_df</a:t>
            </a:r>
            <a:endParaRPr lang="en-US" dirty="0"/>
          </a:p>
          <a:p>
            <a:pPr lvl="2"/>
            <a:r>
              <a:rPr lang="en-US" dirty="0"/>
              <a:t>Line Chart positive, median </a:t>
            </a:r>
            <a:r>
              <a:rPr lang="en-US"/>
              <a:t>household income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between COVID and… </a:t>
            </a:r>
          </a:p>
          <a:p>
            <a:pPr lvl="1"/>
            <a:r>
              <a:rPr lang="en-US" dirty="0"/>
              <a:t>Population Density? </a:t>
            </a:r>
          </a:p>
          <a:p>
            <a:pPr lvl="1"/>
            <a:r>
              <a:rPr lang="en-US" dirty="0"/>
              <a:t>Median Income? </a:t>
            </a:r>
          </a:p>
          <a:p>
            <a:pPr lvl="1"/>
            <a:r>
              <a:rPr lang="en-US" dirty="0"/>
              <a:t>Median Age? </a:t>
            </a:r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Our specific questions…</a:t>
            </a:r>
          </a:p>
          <a:p>
            <a:r>
              <a:rPr lang="en-US" sz="1700"/>
              <a:t>What is the distribution of COVID across the US by state? </a:t>
            </a:r>
          </a:p>
          <a:p>
            <a:r>
              <a:rPr lang="en-US" sz="1700"/>
              <a:t>What correlation is there between number of COVID Cases and…</a:t>
            </a:r>
          </a:p>
          <a:p>
            <a:pPr lvl="1"/>
            <a:r>
              <a:rPr lang="en-US" sz="1700"/>
              <a:t>State Median Income? </a:t>
            </a:r>
          </a:p>
          <a:p>
            <a:pPr lvl="1"/>
            <a:r>
              <a:rPr lang="en-US" sz="1700"/>
              <a:t>Population Density? </a:t>
            </a:r>
          </a:p>
          <a:p>
            <a:pPr lvl="1"/>
            <a:r>
              <a:rPr lang="en-US" sz="1700"/>
              <a:t>State median age? 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620</Words>
  <Application>Microsoft Macintosh PowerPoint</Application>
  <PresentationFormat>Widescreen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PowerPoint Presentation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Daniel Jahnsen</cp:lastModifiedBy>
  <cp:revision>5</cp:revision>
  <dcterms:created xsi:type="dcterms:W3CDTF">2020-12-23T01:50:59Z</dcterms:created>
  <dcterms:modified xsi:type="dcterms:W3CDTF">2020-12-30T01:00:50Z</dcterms:modified>
</cp:coreProperties>
</file>