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8" r:id="rId6"/>
    <p:sldMasterId id="2147484293" r:id="rId7"/>
    <p:sldMasterId id="2147484317" r:id="rId8"/>
  </p:sldMasterIdLst>
  <p:notesMasterIdLst>
    <p:notesMasterId r:id="rId27"/>
  </p:notesMasterIdLst>
  <p:handoutMasterIdLst>
    <p:handoutMasterId r:id="rId28"/>
  </p:handoutMasterIdLst>
  <p:sldIdLst>
    <p:sldId id="1399" r:id="rId9"/>
    <p:sldId id="1400" r:id="rId10"/>
    <p:sldId id="1402" r:id="rId11"/>
    <p:sldId id="1403" r:id="rId12"/>
    <p:sldId id="1404" r:id="rId13"/>
    <p:sldId id="1401" r:id="rId14"/>
    <p:sldId id="1405" r:id="rId15"/>
    <p:sldId id="1383" r:id="rId16"/>
    <p:sldId id="1384" r:id="rId17"/>
    <p:sldId id="1385" r:id="rId18"/>
    <p:sldId id="1406" r:id="rId19"/>
    <p:sldId id="1407" r:id="rId20"/>
    <p:sldId id="1408" r:id="rId21"/>
    <p:sldId id="1409" r:id="rId22"/>
    <p:sldId id="1410" r:id="rId23"/>
    <p:sldId id="1396" r:id="rId24"/>
    <p:sldId id="1326" r:id="rId25"/>
    <p:sldId id="1395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99"/>
            <p14:sldId id="1400"/>
            <p14:sldId id="1402"/>
            <p14:sldId id="1403"/>
            <p14:sldId id="1404"/>
            <p14:sldId id="1401"/>
            <p14:sldId id="1405"/>
            <p14:sldId id="1383"/>
            <p14:sldId id="1384"/>
            <p14:sldId id="1385"/>
            <p14:sldId id="1406"/>
            <p14:sldId id="1407"/>
            <p14:sldId id="1408"/>
            <p14:sldId id="1409"/>
            <p14:sldId id="1410"/>
            <p14:sldId id="1396"/>
            <p14:sldId id="1326"/>
            <p14:sldId id="1395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00B294"/>
    <a:srgbClr val="0078D7"/>
    <a:srgbClr val="107C10"/>
    <a:srgbClr val="0018BB"/>
    <a:srgbClr val="00188F"/>
    <a:srgbClr val="D83B01"/>
    <a:srgbClr val="32145A"/>
    <a:srgbClr val="5C005C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84292" autoAdjust="0"/>
  </p:normalViewPr>
  <p:slideViewPr>
    <p:cSldViewPr>
      <p:cViewPr varScale="1">
        <p:scale>
          <a:sx n="69" d="100"/>
          <a:sy n="69" d="100"/>
        </p:scale>
        <p:origin x="110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10/16/2016 9:55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10/16/2016 9:51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10/16/2016 9:51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10/16/2016 9:51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10/16/2016 9:51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8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10/16/2016 9:51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8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5485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0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7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82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847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735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0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486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143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3563" y="-317996"/>
            <a:ext cx="13000037" cy="731252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7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219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70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3144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41665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1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7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401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65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253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599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431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42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719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9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050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9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42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289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5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761038" y="-1"/>
            <a:ext cx="6675437" cy="69945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2963861"/>
            <a:ext cx="5486399" cy="10668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7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3E-6 0 L 0.07302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6 0 L 0.07735 0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0.00996 0 L 0.07735 0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370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3040063"/>
            <a:ext cx="4572195" cy="914399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860972" y="-1"/>
            <a:ext cx="7575503" cy="6994525"/>
          </a:xfrm>
          <a:solidFill>
            <a:schemeClr val="accent1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8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32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76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882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  <p:sldLayoutId id="2147484287" r:id="rId19"/>
    <p:sldLayoutId id="2147484288" r:id="rId20"/>
    <p:sldLayoutId id="2147484289" r:id="rId21"/>
    <p:sldLayoutId id="2147484290" r:id="rId22"/>
    <p:sldLayoutId id="2147484291" r:id="rId23"/>
    <p:sldLayoutId id="2147484292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48914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bf-bc-vstemplate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 bwMode="auto">
          <a:xfrm>
            <a:off x="0" y="1345293"/>
            <a:ext cx="12436475" cy="563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itle 33"/>
          <p:cNvSpPr txBox="1">
            <a:spLocks/>
          </p:cNvSpPr>
          <p:nvPr/>
        </p:nvSpPr>
        <p:spPr>
          <a:xfrm>
            <a:off x="133882" y="258029"/>
            <a:ext cx="11582398" cy="66985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Bot Directory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313" y="742055"/>
            <a:ext cx="11963400" cy="603238"/>
          </a:xfrm>
          <a:prstGeom prst="rect">
            <a:avLst/>
          </a:prstGeom>
          <a:noFill/>
        </p:spPr>
        <p:txBody>
          <a:bodyPr wrap="square" lIns="182878" tIns="146302" rIns="182878" bIns="14630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Make your bot discoverable to other users in Bing, Cortana, Skype and other Microsoft channels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7037" y="2294281"/>
            <a:ext cx="3934149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Publish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to the MS Directory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7035" y="3095278"/>
            <a:ext cx="3934151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Expose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through the MS Distribution Channels (Bing, Skype, etc.)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7037" y="3896275"/>
            <a:ext cx="3934149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Connect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to Cortana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4884880"/>
            <a:ext cx="958795" cy="958795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1978933" y="4532711"/>
            <a:ext cx="294198" cy="308017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75637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rgbClr val="222A35"/>
                </a:solidFill>
                <a:latin typeface="+mj-lt"/>
              </a:rPr>
              <a:t>Bot  Framework</a:t>
            </a:r>
            <a:endParaRPr lang="en-US" sz="1000" kern="0" dirty="0">
              <a:solidFill>
                <a:srgbClr val="222A3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7293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Cognitive Services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98949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Knowledge Cloud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10605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Distribution Channels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37" y="1636458"/>
            <a:ext cx="7085717" cy="5010828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-3868" y="6678070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2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2237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Set </a:t>
            </a:r>
            <a:r>
              <a:rPr lang="pt-BR" dirty="0" err="1">
                <a:solidFill>
                  <a:schemeClr val="bg1"/>
                </a:solidFill>
              </a:rPr>
              <a:t>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74639" y="2735262"/>
            <a:ext cx="5410198" cy="1988237"/>
          </a:xfrm>
        </p:spPr>
        <p:txBody>
          <a:bodyPr/>
          <a:lstStyle/>
          <a:p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Visual Studio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Application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5913437" y="2506662"/>
            <a:ext cx="5791200" cy="25268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To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bot</a:t>
            </a:r>
            <a:r>
              <a:rPr lang="pt-BR" sz="2800" dirty="0"/>
              <a:t> </a:t>
            </a:r>
            <a:r>
              <a:rPr lang="pt-BR" sz="2800" dirty="0" err="1"/>
              <a:t>application</a:t>
            </a:r>
            <a:r>
              <a:rPr lang="pt-BR" sz="2800" dirty="0"/>
              <a:t>, click </a:t>
            </a:r>
            <a:r>
              <a:rPr lang="pt-BR" sz="2800" dirty="0" err="1">
                <a:hlinkClick r:id="rId2"/>
              </a:rPr>
              <a:t>here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bot</a:t>
            </a:r>
            <a:r>
              <a:rPr lang="pt-BR" sz="2800" dirty="0"/>
              <a:t> </a:t>
            </a:r>
            <a:r>
              <a:rPr lang="pt-BR" sz="2800" dirty="0" err="1"/>
              <a:t>application</a:t>
            </a:r>
            <a:r>
              <a:rPr lang="pt-BR" sz="2800" dirty="0"/>
              <a:t> in Visual Studio folder, as “</a:t>
            </a:r>
            <a:r>
              <a:rPr lang="pt-BR" sz="1800" b="1" dirty="0"/>
              <a:t>% USERPROFILE% \ </a:t>
            </a:r>
            <a:r>
              <a:rPr lang="pt-BR" sz="1800" b="1" dirty="0" err="1"/>
              <a:t>Documents</a:t>
            </a:r>
            <a:r>
              <a:rPr lang="pt-BR" sz="1800" b="1" dirty="0"/>
              <a:t> \ Visual Studio 2015 \ </a:t>
            </a:r>
            <a:r>
              <a:rPr lang="pt-BR" sz="1800" b="1" dirty="0" err="1"/>
              <a:t>Templates</a:t>
            </a:r>
            <a:r>
              <a:rPr lang="pt-BR" sz="1800" b="1" dirty="0"/>
              <a:t> \ </a:t>
            </a:r>
            <a:r>
              <a:rPr lang="pt-BR" sz="1800" b="1" dirty="0" err="1"/>
              <a:t>ProjectTemplates</a:t>
            </a:r>
            <a:r>
              <a:rPr lang="pt-BR" sz="1800" b="1" dirty="0"/>
              <a:t> \ Visual C # \</a:t>
            </a:r>
            <a:r>
              <a:rPr lang="pt-BR" sz="2800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3225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- Setting </a:t>
            </a:r>
            <a:r>
              <a:rPr lang="pt-BR" dirty="0" err="1"/>
              <a:t>up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-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Visual Studio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– </a:t>
            </a:r>
            <a:r>
              <a:rPr lang="pt-BR" dirty="0" err="1"/>
              <a:t>Creating</a:t>
            </a:r>
            <a:r>
              <a:rPr lang="pt-BR" dirty="0"/>
              <a:t> website </a:t>
            </a:r>
            <a:r>
              <a:rPr lang="pt-BR" dirty="0" err="1"/>
              <a:t>to</a:t>
            </a:r>
            <a:r>
              <a:rPr lang="pt-BR" dirty="0"/>
              <a:t> host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– </a:t>
            </a:r>
            <a:r>
              <a:rPr lang="pt-BR" dirty="0" err="1"/>
              <a:t>Registering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Framework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7" y="2659062"/>
            <a:ext cx="5333999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81615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8" y="2659062"/>
            <a:ext cx="2971800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Appendix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748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012859"/>
          </a:xfrm>
        </p:spPr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bots</a:t>
            </a:r>
            <a:r>
              <a:rPr lang="pt-BR" dirty="0"/>
              <a:t> are NOT?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506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1480023"/>
            <a:ext cx="11887200" cy="683264"/>
          </a:xfrm>
        </p:spPr>
        <p:txBody>
          <a:bodyPr/>
          <a:lstStyle/>
          <a:p>
            <a:r>
              <a:rPr lang="pt-BR" dirty="0"/>
              <a:t>Artificial </a:t>
            </a:r>
            <a:r>
              <a:rPr lang="pt-BR" dirty="0" err="1"/>
              <a:t>Inteligence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3237" y="4183062"/>
            <a:ext cx="4285725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simple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tasks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like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Password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Resetter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Alarm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Setter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Stock Checker</a:t>
            </a: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62587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1480023"/>
            <a:ext cx="11887200" cy="683264"/>
          </a:xfrm>
        </p:spPr>
        <p:txBody>
          <a:bodyPr/>
          <a:lstStyle/>
          <a:p>
            <a:r>
              <a:rPr lang="pt-BR" dirty="0"/>
              <a:t>Artificial </a:t>
            </a:r>
            <a:r>
              <a:rPr lang="pt-BR" dirty="0" err="1"/>
              <a:t>Inteligence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?</a:t>
            </a:r>
            <a:endParaRPr lang="en-US" dirty="0"/>
          </a:p>
        </p:txBody>
      </p:sp>
      <p:pic>
        <p:nvPicPr>
          <p:cNvPr id="1026" name="Picture 2" descr="https://skypeblogs.files.wordpress.com/2016/07/group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 bwMode="auto">
          <a:xfrm>
            <a:off x="8047037" y="325718"/>
            <a:ext cx="3429000" cy="60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Texto 1"/>
          <p:cNvSpPr txBox="1">
            <a:spLocks/>
          </p:cNvSpPr>
          <p:nvPr/>
        </p:nvSpPr>
        <p:spPr>
          <a:xfrm>
            <a:off x="274639" y="2088829"/>
            <a:ext cx="11887200" cy="6832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Text</a:t>
            </a:r>
            <a:r>
              <a:rPr lang="pt-BR" dirty="0"/>
              <a:t> Interface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4639" y="3844573"/>
            <a:ext cx="4648198" cy="285308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receive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transmit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Information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without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natural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language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Buttons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Carrousel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Audio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270347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1480023"/>
            <a:ext cx="11887200" cy="1902059"/>
          </a:xfrm>
        </p:spPr>
        <p:txBody>
          <a:bodyPr/>
          <a:lstStyle/>
          <a:p>
            <a:r>
              <a:rPr lang="pt-BR" dirty="0"/>
              <a:t>Artificial </a:t>
            </a:r>
            <a:r>
              <a:rPr lang="pt-BR" dirty="0" err="1"/>
              <a:t>Inteligence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  <a:p>
            <a:r>
              <a:rPr lang="pt-BR" dirty="0" err="1"/>
              <a:t>Text</a:t>
            </a:r>
            <a:r>
              <a:rPr lang="pt-BR" dirty="0"/>
              <a:t> Interface </a:t>
            </a:r>
            <a:r>
              <a:rPr lang="pt-BR" dirty="0" err="1"/>
              <a:t>only</a:t>
            </a:r>
            <a:endParaRPr lang="pt-BR" dirty="0"/>
          </a:p>
          <a:p>
            <a:r>
              <a:rPr lang="pt-BR" dirty="0" err="1"/>
              <a:t>Natual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?</a:t>
            </a:r>
            <a:endParaRPr lang="en-US" dirty="0"/>
          </a:p>
        </p:txBody>
      </p:sp>
      <p:pic>
        <p:nvPicPr>
          <p:cNvPr id="2050" name="Picture 2" descr="http://i2.tudocdn.net/img/max_width1000/id180840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7" y="1392854"/>
            <a:ext cx="5144024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804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7" y="220662"/>
            <a:ext cx="5486399" cy="1098762"/>
          </a:xfrm>
        </p:spPr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bots</a:t>
            </a:r>
            <a:r>
              <a:rPr lang="pt-BR" dirty="0"/>
              <a:t> are?</a:t>
            </a:r>
            <a:endParaRPr lang="en-US" dirty="0"/>
          </a:p>
        </p:txBody>
      </p:sp>
      <p:pic>
        <p:nvPicPr>
          <p:cNvPr id="4098" name="Picture 2" descr="https://www.projectmurphy.net/Images/thinking_morp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37" y="1820862"/>
            <a:ext cx="2381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74637" y="1820862"/>
            <a:ext cx="5381730" cy="237603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  <a:r>
              <a:rPr lang="pt-BR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</a:t>
            </a:r>
            <a:r>
              <a:rPr lang="pt-BR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new interface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Faster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access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Avaiable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across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more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platforms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Less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friction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build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Natural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Interactions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3237" y="6164262"/>
            <a:ext cx="313701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Services</a:t>
            </a: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28858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86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0" y="1398284"/>
            <a:ext cx="4694237" cy="563781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-192845" y="1398284"/>
            <a:ext cx="12629320" cy="563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itle 33"/>
          <p:cNvSpPr txBox="1">
            <a:spLocks/>
          </p:cNvSpPr>
          <p:nvPr/>
        </p:nvSpPr>
        <p:spPr>
          <a:xfrm>
            <a:off x="133882" y="258029"/>
            <a:ext cx="11582398" cy="66985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Bot Development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313" y="742055"/>
            <a:ext cx="11963400" cy="603238"/>
          </a:xfrm>
          <a:prstGeom prst="rect">
            <a:avLst/>
          </a:prstGeom>
          <a:noFill/>
        </p:spPr>
        <p:txBody>
          <a:bodyPr wrap="square" lIns="182878" tIns="146302" rIns="182878" bIns="14630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Build your bot with the best-in-class tools and services for bot development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53709" y="2024365"/>
            <a:ext cx="3977213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Register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Manage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53708" y="2849789"/>
            <a:ext cx="3977214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Build 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your</a:t>
            </a: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Bot</a:t>
            </a: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with the Bot Builder SDK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53709" y="3675213"/>
            <a:ext cx="3977213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Test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with the Bot Emulator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54" y="1556473"/>
            <a:ext cx="5940551" cy="4483664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35" name="Rectangle 34"/>
          <p:cNvSpPr/>
          <p:nvPr/>
        </p:nvSpPr>
        <p:spPr bwMode="auto">
          <a:xfrm>
            <a:off x="364912" y="5326062"/>
            <a:ext cx="3966010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Access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Open Source Code and Guides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t="172"/>
          <a:stretch/>
        </p:blipFill>
        <p:spPr>
          <a:xfrm>
            <a:off x="6236650" y="2629133"/>
            <a:ext cx="5479630" cy="4128833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37" name="Rectangle 36"/>
          <p:cNvSpPr/>
          <p:nvPr/>
        </p:nvSpPr>
        <p:spPr>
          <a:xfrm>
            <a:off x="8275637" y="106538"/>
            <a:ext cx="993912" cy="344352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rgbClr val="222A35"/>
                </a:solidFill>
                <a:latin typeface="+mj-lt"/>
              </a:rPr>
              <a:t>Bot  Framework</a:t>
            </a:r>
            <a:endParaRPr lang="en-US" sz="1000" kern="0" dirty="0">
              <a:solidFill>
                <a:srgbClr val="222A35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87293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Cognitive Services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298949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Knowledge Cloud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310605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Distribution Channels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4912" y="4500637"/>
            <a:ext cx="3966010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Deploy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to Azure or other Cloud Service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3868" y="6678070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2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99511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 bwMode="auto">
          <a:xfrm>
            <a:off x="-192845" y="1398284"/>
            <a:ext cx="12629320" cy="563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itle 33"/>
          <p:cNvSpPr txBox="1">
            <a:spLocks/>
          </p:cNvSpPr>
          <p:nvPr/>
        </p:nvSpPr>
        <p:spPr>
          <a:xfrm>
            <a:off x="133882" y="258029"/>
            <a:ext cx="11582398" cy="66985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Bot Connector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313" y="742055"/>
            <a:ext cx="11963400" cy="603238"/>
          </a:xfrm>
          <a:prstGeom prst="rect">
            <a:avLst/>
          </a:prstGeom>
          <a:noFill/>
        </p:spPr>
        <p:txBody>
          <a:bodyPr wrap="square" lIns="182878" tIns="146302" rIns="182878" bIns="14630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Connect your bot to the most popular messaging channels, including SMS/MMS and E-mail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82631" y="2582862"/>
            <a:ext cx="3817237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Publish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to 10+ Major Channels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82630" y="3383859"/>
            <a:ext cx="3817238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Manage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Channel Configuration 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82631" y="4184856"/>
            <a:ext cx="3817237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Use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Built-in Interfaces for Channel I/O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82631" y="4985853"/>
            <a:ext cx="3817237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Analyze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Usage by Channel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97" y="1745057"/>
            <a:ext cx="3627904" cy="4925691"/>
          </a:xfrm>
          <a:prstGeom prst="rect">
            <a:avLst/>
          </a:prstGeom>
          <a:solidFill>
            <a:schemeClr val="accent4"/>
          </a:solidFill>
          <a:ln w="28575">
            <a:solidFill>
              <a:srgbClr val="0078D7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290" y="1745056"/>
            <a:ext cx="3190267" cy="4925691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8275637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rgbClr val="222A35"/>
                </a:solidFill>
                <a:latin typeface="+mj-lt"/>
              </a:rPr>
              <a:t>Bot  Framework</a:t>
            </a:r>
            <a:endParaRPr lang="en-US" sz="1000" kern="0" dirty="0">
              <a:solidFill>
                <a:srgbClr val="222A3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87293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Cognitive Services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98949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Knowledge Cloud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10605" y="106538"/>
            <a:ext cx="993912" cy="344352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Distribution Channels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868" y="6678070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2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6037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D9D45150-3EE9-4C52-82F9-315450C63967}" vid="{EEFE7FD0-7023-44C8-BDB7-7E79FCBC373E}"/>
    </a:ext>
  </a:extLst>
</a:theme>
</file>

<file path=ppt/theme/theme4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DE825E0D180418A5DA5D7D8DFA4F9" ma:contentTypeVersion="6" ma:contentTypeDescription="Create a new document." ma:contentTypeScope="" ma:versionID="f4a3d91529baf7ceb92cc85ff3434ab2">
  <xsd:schema xmlns:xsd="http://www.w3.org/2001/XMLSchema" xmlns:xs="http://www.w3.org/2001/XMLSchema" xmlns:p="http://schemas.microsoft.com/office/2006/metadata/properties" xmlns:ns1="http://schemas.microsoft.com/sharepoint/v3" xmlns:ns2="d87d3f9f-2250-40d8-b5bc-a0322da27611" targetNamespace="http://schemas.microsoft.com/office/2006/metadata/properties" ma:root="true" ma:fieldsID="e6e7a8f7f696f96fc1b5785f3634ca12" ns1:_="" ns2:_="">
    <xsd:import namespace="http://schemas.microsoft.com/sharepoint/v3"/>
    <xsd:import namespace="d87d3f9f-2250-40d8-b5bc-a0322da276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d3f9f-2250-40d8-b5bc-a0322da27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FC3C4-C281-4959-BE37-C82C71FB7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d3f9f-2250-40d8-b5bc-a0322da27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87d3f9f-2250-40d8-b5bc-a0322da276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9301</TotalTime>
  <Words>393</Words>
  <Application>Microsoft Office PowerPoint</Application>
  <PresentationFormat>Personalizar</PresentationFormat>
  <Paragraphs>88</Paragraphs>
  <Slides>18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5-30721_Build_2016_Template_Light</vt:lpstr>
      <vt:lpstr>1_WHITE TEMPLATE</vt:lpstr>
      <vt:lpstr>MS Cognitive Services Walking Deck</vt:lpstr>
      <vt:lpstr>Creating your first bot</vt:lpstr>
      <vt:lpstr>What bots are NOT?</vt:lpstr>
      <vt:lpstr>What bot are not?</vt:lpstr>
      <vt:lpstr>What bot are not?</vt:lpstr>
      <vt:lpstr>What bot are not?</vt:lpstr>
      <vt:lpstr>What bots are?</vt:lpstr>
      <vt:lpstr>Your First Bot</vt:lpstr>
      <vt:lpstr>Apresentação do PowerPoint</vt:lpstr>
      <vt:lpstr>Apresentação do PowerPoint</vt:lpstr>
      <vt:lpstr>Apresentação do PowerPoint</vt:lpstr>
      <vt:lpstr>Set Up</vt:lpstr>
      <vt:lpstr>DEMO - Setting up</vt:lpstr>
      <vt:lpstr>DEMO - Creating your first bot using Visual Studio</vt:lpstr>
      <vt:lpstr>DEMO – Creating website to host your bot</vt:lpstr>
      <vt:lpstr>DEMO – Registering your bot at Bot Framework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as a Platform</dc:title>
  <dc:subject>&lt;Speech title here&gt;</dc:subject>
  <dc:creator>keara fallon</dc:creator>
  <cp:keywords/>
  <dc:description>Template: Maryfj_x000d_
Formatting:_x000d_
Audience Type:</dc:description>
  <cp:lastModifiedBy>Lucas Humenhuk</cp:lastModifiedBy>
  <cp:revision>284</cp:revision>
  <dcterms:created xsi:type="dcterms:W3CDTF">2016-05-30T19:28:11Z</dcterms:created>
  <dcterms:modified xsi:type="dcterms:W3CDTF">2016-10-16T23:56:06Z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0x010100238DE825E0D180418A5DA5D7D8DFA4F9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