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3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4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  <p:sldMasterId id="2147484268" r:id="rId6"/>
    <p:sldMasterId id="2147484293" r:id="rId7"/>
    <p:sldMasterId id="2147484317" r:id="rId8"/>
  </p:sldMasterIdLst>
  <p:notesMasterIdLst>
    <p:notesMasterId r:id="rId16"/>
  </p:notesMasterIdLst>
  <p:handoutMasterIdLst>
    <p:handoutMasterId r:id="rId17"/>
  </p:handoutMasterIdLst>
  <p:sldIdLst>
    <p:sldId id="1411" r:id="rId9"/>
    <p:sldId id="1400" r:id="rId10"/>
    <p:sldId id="1402" r:id="rId11"/>
    <p:sldId id="1408" r:id="rId12"/>
    <p:sldId id="1396" r:id="rId13"/>
    <p:sldId id="1326" r:id="rId14"/>
    <p:sldId id="1395" r:id="rId1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C8682EF-709C-4DD2-B11B-19E2D910C2A9}">
          <p14:sldIdLst>
            <p14:sldId id="1411"/>
            <p14:sldId id="1400"/>
            <p14:sldId id="1402"/>
            <p14:sldId id="1408"/>
            <p14:sldId id="1396"/>
            <p14:sldId id="1326"/>
            <p14:sldId id="1395"/>
          </p14:sldIdLst>
        </p14:section>
        <p14:section name="Color Template" id="{A073DAE3-B461-442F-A3D3-6642BD875E45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D80A"/>
    <a:srgbClr val="00B294"/>
    <a:srgbClr val="0078D7"/>
    <a:srgbClr val="107C10"/>
    <a:srgbClr val="0018BB"/>
    <a:srgbClr val="00188F"/>
    <a:srgbClr val="D83B01"/>
    <a:srgbClr val="32145A"/>
    <a:srgbClr val="5C005C"/>
    <a:srgbClr val="004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2" autoAdjust="0"/>
    <p:restoredTop sz="84292" autoAdjust="0"/>
  </p:normalViewPr>
  <p:slideViewPr>
    <p:cSldViewPr>
      <p:cViewPr varScale="1">
        <p:scale>
          <a:sx n="69" d="100"/>
          <a:sy n="69" d="100"/>
        </p:scale>
        <p:origin x="144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7" d="100"/>
          <a:sy n="67" d="100"/>
        </p:scale>
        <p:origin x="3043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F5F5C-3124-48E9-B6C7-8A079B7D71F5}" type="datetime8">
              <a:rPr lang="en-US" smtClean="0">
                <a:latin typeface="Segoe UI" pitchFamily="34" charset="0"/>
              </a:rPr>
              <a:t>10/18/2016 8:25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79C601B9-5273-467A-8E48-EC9939578C8F}" type="datetime8">
              <a:rPr lang="en-US" smtClean="0"/>
              <a:t>10/18/2016 8:24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0ACD4-D3EE-44A8-9E50-40104FBD42A9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4482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7AA3956-868B-4200-9482-2B872CEA5530}" type="datetime8">
              <a:rPr lang="en-US" smtClean="0">
                <a:solidFill>
                  <a:prstClr val="black"/>
                </a:solidFill>
              </a:rPr>
              <a:t>10/18/2016 8:24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498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0ACD4-D3EE-44A8-9E50-40104FBD42A9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305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/>
        </p:blipFill>
        <p:spPr bwMode="ltGray">
          <a:xfrm>
            <a:off x="-1" y="0"/>
            <a:ext cx="12436475" cy="6995517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72986" y="2125663"/>
            <a:ext cx="6402452" cy="3654405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2125663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2986" y="3954443"/>
            <a:ext cx="6402388" cy="18256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 bwMode="gray">
          <a:xfrm>
            <a:off x="457518" y="479425"/>
            <a:ext cx="1681413" cy="360979"/>
            <a:chOff x="457200" y="1643393"/>
            <a:chExt cx="4492753" cy="9645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2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18" y="6161442"/>
            <a:ext cx="1645920" cy="35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Copyright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/>
        </p:blipFill>
        <p:spPr bwMode="ltGray">
          <a:xfrm>
            <a:off x="-1" y="0"/>
            <a:ext cx="12436475" cy="6995517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72986" y="2124972"/>
            <a:ext cx="6402452" cy="3654405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2124972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2986" y="3953752"/>
            <a:ext cx="6402388" cy="18256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13" name="Group 12"/>
          <p:cNvGrpSpPr>
            <a:grpSpLocks noChangeAspect="1"/>
          </p:cNvGrpSpPr>
          <p:nvPr userDrawn="1"/>
        </p:nvGrpSpPr>
        <p:grpSpPr bwMode="gray">
          <a:xfrm>
            <a:off x="457518" y="479425"/>
            <a:ext cx="1681413" cy="360979"/>
            <a:chOff x="457200" y="1643393"/>
            <a:chExt cx="4492753" cy="96454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5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994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200" y="6162520"/>
            <a:ext cx="1645920" cy="3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70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1" y="6240963"/>
            <a:ext cx="1278510" cy="274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64013" y="490737"/>
            <a:ext cx="1436313" cy="306604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137569" y="2473326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7081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1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7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9" y="307622"/>
            <a:ext cx="3656013" cy="578303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2354851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1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9" y="307622"/>
            <a:ext cx="3656013" cy="578303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380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02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27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8046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9376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90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11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73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05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83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3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58271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4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125480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84706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37353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2403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222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57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335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94866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02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618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481432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63563" y="-317996"/>
            <a:ext cx="13000037" cy="7312521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72986" y="2125663"/>
            <a:ext cx="6402452" cy="3654405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2125663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2986" y="3954443"/>
            <a:ext cx="6402388" cy="18256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 bwMode="gray">
          <a:xfrm>
            <a:off x="457518" y="479425"/>
            <a:ext cx="1681413" cy="360979"/>
            <a:chOff x="457200" y="1643393"/>
            <a:chExt cx="4492753" cy="9645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2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570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18" y="6161442"/>
            <a:ext cx="1645920" cy="35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42198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70644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7331441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4416655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7189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03729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54016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6565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925378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45990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904319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24209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87195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5095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440502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890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361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423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12890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Copyright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55789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53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-Pic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5761038" y="-1"/>
            <a:ext cx="6675437" cy="6994525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74638" y="2963861"/>
            <a:ext cx="5486399" cy="1066800"/>
          </a:xfrm>
        </p:spPr>
        <p:txBody>
          <a:bodyPr lIns="182880" anchor="ctr"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2728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613E-6 0 L 0.07302 0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96 0 L 0.07735 0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0.00996 0 L 0.07735 0 " pathEditMode="relative" rAng="0" ptsTypes="AA">
                      <p:cBhvr>
                        <p:cTn dur="750" spd="-1000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3370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-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74638" y="3040063"/>
            <a:ext cx="4572195" cy="914399"/>
          </a:xfrm>
        </p:spPr>
        <p:txBody>
          <a:bodyPr lIns="182880" rIns="91440" anchor="ctr">
            <a:no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4860972" y="-1"/>
            <a:ext cx="7575503" cy="6994525"/>
          </a:xfrm>
          <a:solidFill>
            <a:schemeClr val="accent1"/>
          </a:solidFill>
        </p:spPr>
        <p:txBody>
          <a:bodyPr lIns="274320" rIns="274320" anchor="ctr">
            <a:noAutofit/>
          </a:bodyPr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997832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_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436475" cy="14398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6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423230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37657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Dark Gra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78820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3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24" Type="http://schemas.openxmlformats.org/officeDocument/2006/relationships/slideLayout" Target="../slideLayouts/slideLayout68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88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87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Relationship Id="rId22" Type="http://schemas.openxmlformats.org/officeDocument/2006/relationships/slideLayout" Target="../slideLayouts/slideLayout9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5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67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4" y="-8395"/>
            <a:ext cx="955641" cy="5775361"/>
            <a:chOff x="12618967" y="-8396"/>
            <a:chExt cx="955641" cy="5775361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15628" y="4227340"/>
              <a:ext cx="2709380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96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270" r:id="rId2"/>
    <p:sldLayoutId id="2147484271" r:id="rId3"/>
    <p:sldLayoutId id="2147484272" r:id="rId4"/>
    <p:sldLayoutId id="2147484273" r:id="rId5"/>
    <p:sldLayoutId id="2147484274" r:id="rId6"/>
    <p:sldLayoutId id="2147484275" r:id="rId7"/>
    <p:sldLayoutId id="2147484276" r:id="rId8"/>
    <p:sldLayoutId id="2147484277" r:id="rId9"/>
    <p:sldLayoutId id="2147484278" r:id="rId10"/>
    <p:sldLayoutId id="2147484279" r:id="rId11"/>
    <p:sldLayoutId id="2147484280" r:id="rId12"/>
    <p:sldLayoutId id="2147484281" r:id="rId13"/>
    <p:sldLayoutId id="2147484282" r:id="rId14"/>
    <p:sldLayoutId id="2147484283" r:id="rId15"/>
    <p:sldLayoutId id="2147484284" r:id="rId16"/>
    <p:sldLayoutId id="2147484285" r:id="rId17"/>
    <p:sldLayoutId id="2147484286" r:id="rId18"/>
    <p:sldLayoutId id="2147484287" r:id="rId19"/>
    <p:sldLayoutId id="2147484288" r:id="rId20"/>
    <p:sldLayoutId id="2147484289" r:id="rId21"/>
    <p:sldLayoutId id="2147484290" r:id="rId22"/>
    <p:sldLayoutId id="2147484291" r:id="rId23"/>
    <p:sldLayoutId id="2147484292" r:id="rId24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4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4" r:id="rId1"/>
    <p:sldLayoutId id="2147484295" r:id="rId2"/>
    <p:sldLayoutId id="2147484296" r:id="rId3"/>
    <p:sldLayoutId id="2147484297" r:id="rId4"/>
    <p:sldLayoutId id="2147484298" r:id="rId5"/>
    <p:sldLayoutId id="2147484299" r:id="rId6"/>
    <p:sldLayoutId id="2147484300" r:id="rId7"/>
    <p:sldLayoutId id="2147484301" r:id="rId8"/>
    <p:sldLayoutId id="2147484302" r:id="rId9"/>
    <p:sldLayoutId id="2147484303" r:id="rId10"/>
    <p:sldLayoutId id="2147484304" r:id="rId11"/>
    <p:sldLayoutId id="2147484305" r:id="rId12"/>
    <p:sldLayoutId id="2147484306" r:id="rId13"/>
    <p:sldLayoutId id="2147484307" r:id="rId14"/>
    <p:sldLayoutId id="2147484308" r:id="rId15"/>
    <p:sldLayoutId id="2147484309" r:id="rId16"/>
    <p:sldLayoutId id="2147484310" r:id="rId17"/>
    <p:sldLayoutId id="2147484311" r:id="rId18"/>
    <p:sldLayoutId id="2147484312" r:id="rId19"/>
    <p:sldLayoutId id="2147484313" r:id="rId20"/>
    <p:sldLayoutId id="2147484314" r:id="rId21"/>
    <p:sldLayoutId id="2147484315" r:id="rId22"/>
    <p:sldLayoutId id="214748431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5663" y="373063"/>
            <a:ext cx="10725150" cy="1350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663" y="1862138"/>
            <a:ext cx="10725150" cy="4437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63" y="648335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94558-F853-46DA-845C-C38CC3592FCC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9563" y="6483350"/>
            <a:ext cx="4197350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3638" y="648335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2245C-EB54-4275-9208-0D699625D4EC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 rot="5400000">
            <a:off x="948914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8" r:id="rId1"/>
    <p:sldLayoutId id="2147484319" r:id="rId2"/>
    <p:sldLayoutId id="2147484320" r:id="rId3"/>
    <p:sldLayoutId id="2147484321" r:id="rId4"/>
    <p:sldLayoutId id="2147484322" r:id="rId5"/>
    <p:sldLayoutId id="2147484323" r:id="rId6"/>
    <p:sldLayoutId id="214748432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73">
          <p15:clr>
            <a:srgbClr val="F26B43"/>
          </p15:clr>
        </p15:guide>
        <p15:guide id="2" pos="269">
          <p15:clr>
            <a:srgbClr val="F26B43"/>
          </p15:clr>
        </p15:guide>
        <p15:guide id="3" pos="7661">
          <p15:clr>
            <a:srgbClr val="F26B43"/>
          </p15:clr>
        </p15:guide>
        <p15:guide id="4" pos="7565">
          <p15:clr>
            <a:srgbClr val="F26B43"/>
          </p15:clr>
        </p15:guide>
        <p15:guide id="5" orient="horz" pos="187">
          <p15:clr>
            <a:srgbClr val="F26B43"/>
          </p15:clr>
        </p15:guide>
        <p15:guide id="6" orient="horz" pos="283">
          <p15:clr>
            <a:srgbClr val="F26B43"/>
          </p15:clr>
        </p15:guide>
        <p15:guide id="7" orient="horz" pos="4219">
          <p15:clr>
            <a:srgbClr val="F26B43"/>
          </p15:clr>
        </p15:guide>
        <p15:guide id="8" orient="horz" pos="412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6402388" cy="2590800"/>
          </a:xfrm>
        </p:spPr>
        <p:txBody>
          <a:bodyPr/>
          <a:lstStyle/>
          <a:p>
            <a:r>
              <a:rPr lang="pt-BR" dirty="0" err="1"/>
              <a:t>Dialogs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272986" y="4411662"/>
            <a:ext cx="6402388" cy="136840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96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639" y="1241426"/>
            <a:ext cx="5486399" cy="2926955"/>
          </a:xfrm>
        </p:spPr>
        <p:txBody>
          <a:bodyPr/>
          <a:lstStyle/>
          <a:p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</a:t>
            </a:r>
            <a:r>
              <a:rPr lang="pt-BR" dirty="0" err="1"/>
              <a:t>dialogs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?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53450648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274639" y="2125662"/>
            <a:ext cx="11887200" cy="4118050"/>
          </a:xfrm>
        </p:spPr>
        <p:txBody>
          <a:bodyPr/>
          <a:lstStyle/>
          <a:p>
            <a:r>
              <a:rPr lang="en-US" dirty="0"/>
              <a:t>Each dialog is an abstraction that encapsulates its own state in a C# class </a:t>
            </a:r>
          </a:p>
          <a:p>
            <a:r>
              <a:rPr lang="en-US" dirty="0"/>
              <a:t>Dialogs can be composed with other dialogs to maximize reuse</a:t>
            </a:r>
            <a:r>
              <a:rPr lang="en-US" dirty="0"/>
              <a:t>.</a:t>
            </a:r>
          </a:p>
          <a:p>
            <a:r>
              <a:rPr lang="pt-BR" dirty="0"/>
              <a:t>B</a:t>
            </a:r>
            <a:r>
              <a:rPr lang="en-US" dirty="0" err="1"/>
              <a:t>ot</a:t>
            </a:r>
            <a:r>
              <a:rPr lang="en-US" dirty="0"/>
              <a:t> implement </a:t>
            </a:r>
            <a:r>
              <a:rPr lang="en-US" dirty="0" err="1"/>
              <a:t>LuisDialog</a:t>
            </a:r>
            <a:r>
              <a:rPr lang="en-US" dirty="0"/>
              <a:t> to connect directly to LUIS.ai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1068388"/>
          </a:xfrm>
        </p:spPr>
        <p:txBody>
          <a:bodyPr/>
          <a:lstStyle/>
          <a:p>
            <a:r>
              <a:rPr lang="en-US" dirty="0" err="1"/>
              <a:t>IDialog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8711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639" y="1209973"/>
            <a:ext cx="10210798" cy="2751698"/>
          </a:xfrm>
        </p:spPr>
        <p:txBody>
          <a:bodyPr/>
          <a:lstStyle/>
          <a:p>
            <a:r>
              <a:rPr lang="pt-BR" dirty="0"/>
              <a:t>DEMO 8 – </a:t>
            </a:r>
            <a:r>
              <a:rPr lang="pt-BR" dirty="0" err="1"/>
              <a:t>Implement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Dialog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>
          <a:xfrm>
            <a:off x="242887" y="4335462"/>
            <a:ext cx="10058401" cy="182959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3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55637" y="2659062"/>
            <a:ext cx="5333999" cy="1040012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r>
              <a:rPr lang="en-US" sz="4800" dirty="0">
                <a:latin typeface="+mj-lt"/>
              </a:rPr>
              <a:t>Thank you!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6545262"/>
            <a:ext cx="12434710" cy="467548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12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69181615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07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55638" y="2659062"/>
            <a:ext cx="2971800" cy="1040012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r>
              <a:rPr lang="en-US" sz="4800" dirty="0">
                <a:latin typeface="+mj-lt"/>
              </a:rPr>
              <a:t>Appendix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6545262"/>
            <a:ext cx="12434710" cy="467548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12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6674830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BT - Blue on white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002050"/>
      </a:accent2>
      <a:accent3>
        <a:srgbClr val="D83B01"/>
      </a:accent3>
      <a:accent4>
        <a:srgbClr val="5C2D91"/>
      </a:accent4>
      <a:accent5>
        <a:srgbClr val="008272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4.potx" id="{280B0584-D3E0-4FDF-AF7B-DC9201B1C6A4}" vid="{BD0412F3-0F64-434F-968B-D425D17D0172}"/>
    </a:ext>
  </a:extLst>
</a:theme>
</file>

<file path=ppt/theme/theme2.xml><?xml version="1.0" encoding="utf-8"?>
<a:theme xmlns:a="http://schemas.openxmlformats.org/drawingml/2006/main" name="COLOR TEMPLATE">
  <a:themeElements>
    <a:clrScheme name="BT - Blue">
      <a:dk1>
        <a:srgbClr val="505050"/>
      </a:dk1>
      <a:lt1>
        <a:srgbClr val="FFFFFF"/>
      </a:lt1>
      <a:dk2>
        <a:srgbClr val="0078D7"/>
      </a:dk2>
      <a:lt2>
        <a:srgbClr val="CDF4FF"/>
      </a:lt2>
      <a:accent1>
        <a:srgbClr val="002050"/>
      </a:accent1>
      <a:accent2>
        <a:srgbClr val="D83B01"/>
      </a:accent2>
      <a:accent3>
        <a:srgbClr val="5C2D91"/>
      </a:accent3>
      <a:accent4>
        <a:srgbClr val="004B50"/>
      </a:accent4>
      <a:accent5>
        <a:srgbClr val="B4009E"/>
      </a:accent5>
      <a:accent6>
        <a:srgbClr val="32145A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4.potx" id="{280B0584-D3E0-4FDF-AF7B-DC9201B1C6A4}" vid="{72066CE1-B97F-4770-BA79-1EC902D820FE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D9D45150-3EE9-4C52-82F9-315450C63967}" vid="{EEFE7FD0-7023-44C8-BDB7-7E79FCBC373E}"/>
    </a:ext>
  </a:extLst>
</a:theme>
</file>

<file path=ppt/theme/theme4.xml><?xml version="1.0" encoding="utf-8"?>
<a:theme xmlns:a="http://schemas.openxmlformats.org/drawingml/2006/main" name="1_WHITE TEMPLATE">
  <a:themeElements>
    <a:clrScheme name="BT - Blue on white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002050"/>
      </a:accent2>
      <a:accent3>
        <a:srgbClr val="D83B01"/>
      </a:accent3>
      <a:accent4>
        <a:srgbClr val="5C2D91"/>
      </a:accent4>
      <a:accent5>
        <a:srgbClr val="008272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4.potx" id="{280B0584-D3E0-4FDF-AF7B-DC9201B1C6A4}" vid="{BD0412F3-0F64-434F-968B-D425D17D0172}"/>
    </a:ext>
  </a:extLst>
</a:theme>
</file>

<file path=ppt/theme/theme5.xml><?xml version="1.0" encoding="utf-8"?>
<a:theme xmlns:a="http://schemas.openxmlformats.org/drawingml/2006/main" name="MS Cognitive Services Walking Deck">
  <a:themeElements>
    <a:clrScheme name="Custom 1">
      <a:dk1>
        <a:sysClr val="windowText" lastClr="000000"/>
      </a:dk1>
      <a:lt1>
        <a:sysClr val="window" lastClr="FFFFFF"/>
      </a:lt1>
      <a:dk2>
        <a:srgbClr val="333333"/>
      </a:dk2>
      <a:lt2>
        <a:srgbClr val="FFFFFF"/>
      </a:lt2>
      <a:accent1>
        <a:srgbClr val="00B294"/>
      </a:accent1>
      <a:accent2>
        <a:srgbClr val="004B50"/>
      </a:accent2>
      <a:accent3>
        <a:srgbClr val="B4009E"/>
      </a:accent3>
      <a:accent4>
        <a:srgbClr val="FFB900"/>
      </a:accent4>
      <a:accent5>
        <a:srgbClr val="FF8C00"/>
      </a:accent5>
      <a:accent6>
        <a:srgbClr val="505050"/>
      </a:accent6>
      <a:hlink>
        <a:srgbClr val="FFFFFF"/>
      </a:hlink>
      <a:folHlink>
        <a:srgbClr val="139882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8DE825E0D180418A5DA5D7D8DFA4F9" ma:contentTypeVersion="6" ma:contentTypeDescription="Create a new document." ma:contentTypeScope="" ma:versionID="f4a3d91529baf7ceb92cc85ff3434ab2">
  <xsd:schema xmlns:xsd="http://www.w3.org/2001/XMLSchema" xmlns:xs="http://www.w3.org/2001/XMLSchema" xmlns:p="http://schemas.microsoft.com/office/2006/metadata/properties" xmlns:ns1="http://schemas.microsoft.com/sharepoint/v3" xmlns:ns2="d87d3f9f-2250-40d8-b5bc-a0322da27611" targetNamespace="http://schemas.microsoft.com/office/2006/metadata/properties" ma:root="true" ma:fieldsID="e6e7a8f7f696f96fc1b5785f3634ca12" ns1:_="" ns2:_="">
    <xsd:import namespace="http://schemas.microsoft.com/sharepoint/v3"/>
    <xsd:import namespace="d87d3f9f-2250-40d8-b5bc-a0322da2761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7d3f9f-2250-40d8-b5bc-a0322da2761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d87d3f9f-2250-40d8-b5bc-a0322da27611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79FC3C4-C281-4959-BE37-C82C71FB7A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87d3f9f-2250-40d8-b5bc-a0322da276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Brand_template_16-9_Business_BLUE_2016_4</Template>
  <TotalTime>9359</TotalTime>
  <Words>73</Words>
  <Application>Microsoft Office PowerPoint</Application>
  <PresentationFormat>Personalizar</PresentationFormat>
  <Paragraphs>16</Paragraphs>
  <Slides>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7</vt:i4>
      </vt:variant>
    </vt:vector>
  </HeadingPairs>
  <TitlesOfParts>
    <vt:vector size="17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5-30721_Build_2016_Template_Light</vt:lpstr>
      <vt:lpstr>1_WHITE TEMPLATE</vt:lpstr>
      <vt:lpstr>MS Cognitive Services Walking Deck</vt:lpstr>
      <vt:lpstr>Dialogs</vt:lpstr>
      <vt:lpstr>How to have dialogs with context?</vt:lpstr>
      <vt:lpstr>IDialog</vt:lpstr>
      <vt:lpstr>DEMO 8 – Implement your first Dialog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Conversation as a Platform</dc:title>
  <dc:subject>&lt;Speech title here&gt;</dc:subject>
  <dc:creator>keara fallon</dc:creator>
  <cp:keywords/>
  <dc:description>Template: Maryfj_x000d_
Formatting:_x000d_
Audience Type:</dc:description>
  <cp:lastModifiedBy>Lucas Humenhuk</cp:lastModifiedBy>
  <cp:revision>295</cp:revision>
  <dcterms:created xsi:type="dcterms:W3CDTF">2016-05-30T19:28:11Z</dcterms:created>
  <dcterms:modified xsi:type="dcterms:W3CDTF">2016-10-18T11:00:42Z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0x010100238DE825E0D180418A5DA5D7D8DFA4F9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