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8" r:id="rId6"/>
    <p:sldMasterId id="2147484293" r:id="rId7"/>
    <p:sldMasterId id="2147484317" r:id="rId8"/>
  </p:sldMasterIdLst>
  <p:notesMasterIdLst>
    <p:notesMasterId r:id="rId20"/>
  </p:notesMasterIdLst>
  <p:handoutMasterIdLst>
    <p:handoutMasterId r:id="rId21"/>
  </p:handoutMasterIdLst>
  <p:sldIdLst>
    <p:sldId id="1411" r:id="rId9"/>
    <p:sldId id="1400" r:id="rId10"/>
    <p:sldId id="1402" r:id="rId11"/>
    <p:sldId id="1405" r:id="rId12"/>
    <p:sldId id="1407" r:id="rId13"/>
    <p:sldId id="1408" r:id="rId14"/>
    <p:sldId id="1409" r:id="rId15"/>
    <p:sldId id="1410" r:id="rId16"/>
    <p:sldId id="1396" r:id="rId17"/>
    <p:sldId id="1326" r:id="rId18"/>
    <p:sldId id="1395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411"/>
            <p14:sldId id="1400"/>
            <p14:sldId id="1402"/>
            <p14:sldId id="1405"/>
            <p14:sldId id="1407"/>
            <p14:sldId id="1408"/>
            <p14:sldId id="1409"/>
            <p14:sldId id="1410"/>
            <p14:sldId id="1396"/>
            <p14:sldId id="1326"/>
            <p14:sldId id="1395"/>
          </p14:sldIdLst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00B294"/>
    <a:srgbClr val="0078D7"/>
    <a:srgbClr val="107C10"/>
    <a:srgbClr val="0018BB"/>
    <a:srgbClr val="00188F"/>
    <a:srgbClr val="D83B01"/>
    <a:srgbClr val="32145A"/>
    <a:srgbClr val="5C005C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84292" autoAdjust="0"/>
  </p:normalViewPr>
  <p:slideViewPr>
    <p:cSldViewPr>
      <p:cViewPr varScale="1">
        <p:scale>
          <a:sx n="69" d="100"/>
          <a:sy n="69" d="100"/>
        </p:scale>
        <p:origin x="110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10/16/2016 11:46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10/16/2016 11:46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8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10/16/2016 11:46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8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5485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8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04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7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82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2548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847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735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40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486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143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63563" y="-317996"/>
            <a:ext cx="13000037" cy="731252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7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219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7064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3144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41665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1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372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401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65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253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599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431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42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719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509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4050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9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42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289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57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761038" y="-1"/>
            <a:ext cx="6675437" cy="69945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2963861"/>
            <a:ext cx="5486399" cy="10668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7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3E-6 0 L 0.07302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6 0 L 0.07735 0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0.00996 0 L 0.07735 0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370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3040063"/>
            <a:ext cx="4572195" cy="914399"/>
          </a:xfrm>
        </p:spPr>
        <p:txBody>
          <a:bodyPr lIns="182880" rIns="91440" anchor="ctr">
            <a:no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860972" y="-1"/>
            <a:ext cx="7575503" cy="6994525"/>
          </a:xfrm>
          <a:solidFill>
            <a:schemeClr val="accent1"/>
          </a:solidFill>
        </p:spPr>
        <p:txBody>
          <a:bodyPr lIns="274320" rIns="274320"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978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436475" cy="143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32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765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882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  <p:sldLayoutId id="2147484286" r:id="rId18"/>
    <p:sldLayoutId id="2147484287" r:id="rId19"/>
    <p:sldLayoutId id="2147484288" r:id="rId20"/>
    <p:sldLayoutId id="2147484289" r:id="rId21"/>
    <p:sldLayoutId id="2147484290" r:id="rId22"/>
    <p:sldLayoutId id="2147484291" r:id="rId23"/>
    <p:sldLayoutId id="2147484292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  <p:sldLayoutId id="2147484312" r:id="rId19"/>
    <p:sldLayoutId id="2147484313" r:id="rId20"/>
    <p:sldLayoutId id="2147484314" r:id="rId21"/>
    <p:sldLayoutId id="2147484315" r:id="rId22"/>
    <p:sldLayoutId id="214748431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558-F853-46DA-845C-C38CC3592FCC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245C-EB54-4275-9208-0D699625D4EC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48914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69">
          <p15:clr>
            <a:srgbClr val="F26B43"/>
          </p15:clr>
        </p15:guide>
        <p15:guide id="3" pos="7661">
          <p15:clr>
            <a:srgbClr val="F26B43"/>
          </p15:clr>
        </p15:guide>
        <p15:guide id="4" pos="756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283">
          <p15:clr>
            <a:srgbClr val="F26B43"/>
          </p15:clr>
        </p15:guide>
        <p15:guide id="7" orient="horz" pos="4219">
          <p15:clr>
            <a:srgbClr val="F26B43"/>
          </p15:clr>
        </p15:guide>
        <p15:guide id="8" orient="horz" pos="41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6402388" cy="2590800"/>
          </a:xfrm>
        </p:spPr>
        <p:txBody>
          <a:bodyPr/>
          <a:lstStyle/>
          <a:p>
            <a:r>
              <a:rPr lang="pt-BR" dirty="0" err="1"/>
              <a:t>Connecting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Connector</a:t>
            </a:r>
            <a:r>
              <a:rPr lang="pt-BR" dirty="0"/>
              <a:t> Service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272986" y="4411662"/>
            <a:ext cx="6402388" cy="13684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8" y="2659062"/>
            <a:ext cx="2971800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Appendix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748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926955"/>
          </a:xfrm>
        </p:spPr>
        <p:txBody>
          <a:bodyPr/>
          <a:lstStyle/>
          <a:p>
            <a:r>
              <a:rPr lang="pt-BR" dirty="0" err="1"/>
              <a:t>Getting</a:t>
            </a:r>
            <a:r>
              <a:rPr lang="pt-BR" dirty="0"/>
              <a:t> start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Connector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4506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2125662"/>
            <a:ext cx="11887200" cy="4505849"/>
          </a:xfrm>
        </p:spPr>
        <p:txBody>
          <a:bodyPr/>
          <a:lstStyle/>
          <a:p>
            <a:r>
              <a:rPr lang="en-US" dirty="0"/>
              <a:t>A Microsoft Account (Hotmail, Live, Outlook.com) to log into the Bot Framework developer portal, which you will use to register your Bot.</a:t>
            </a:r>
          </a:p>
          <a:p>
            <a:r>
              <a:rPr lang="en-US" dirty="0"/>
              <a:t>An Azure-accessible REST endpoint exposing a callback for the Connector service.</a:t>
            </a:r>
          </a:p>
          <a:p>
            <a:r>
              <a:rPr lang="en-US" dirty="0"/>
              <a:t>Developer accounts on one or more communication services(such as Skype) where your Bot will communicate.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1068388"/>
          </a:xfrm>
        </p:spPr>
        <p:txBody>
          <a:bodyPr/>
          <a:lstStyle/>
          <a:p>
            <a:r>
              <a:rPr lang="en-US" dirty="0"/>
              <a:t>To use the Microsoft Bot Framework Connector, you must have:</a:t>
            </a:r>
          </a:p>
        </p:txBody>
      </p:sp>
    </p:spTree>
    <p:extLst>
      <p:ext uri="{BB962C8B-B14F-4D97-AF65-F5344CB8AC3E}">
        <p14:creationId xmlns:p14="http://schemas.microsoft.com/office/powerpoint/2010/main" val="3762587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286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- Setting </a:t>
            </a:r>
            <a:r>
              <a:rPr lang="pt-BR" dirty="0" err="1"/>
              <a:t>up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1 -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Visual Studio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2 –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webapp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host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– </a:t>
            </a:r>
            <a:r>
              <a:rPr lang="pt-BR" dirty="0" err="1"/>
              <a:t>Registering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Framework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7" y="2659062"/>
            <a:ext cx="5333999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18161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D9D45150-3EE9-4C52-82F9-315450C63967}" vid="{EEFE7FD0-7023-44C8-BDB7-7E79FCBC373E}"/>
    </a:ext>
  </a:extLst>
</a:theme>
</file>

<file path=ppt/theme/theme4.xml><?xml version="1.0" encoding="utf-8"?>
<a:theme xmlns:a="http://schemas.openxmlformats.org/drawingml/2006/main" name="1_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5.xml><?xml version="1.0" encoding="utf-8"?>
<a:theme xmlns:a="http://schemas.openxmlformats.org/drawingml/2006/main" name="MS Cognitive Services Walking Deck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B294"/>
      </a:accent1>
      <a:accent2>
        <a:srgbClr val="004B50"/>
      </a:accent2>
      <a:accent3>
        <a:srgbClr val="B4009E"/>
      </a:accent3>
      <a:accent4>
        <a:srgbClr val="FFB900"/>
      </a:accent4>
      <a:accent5>
        <a:srgbClr val="FF8C00"/>
      </a:accent5>
      <a:accent6>
        <a:srgbClr val="505050"/>
      </a:accent6>
      <a:hlink>
        <a:srgbClr val="FFFFFF"/>
      </a:hlink>
      <a:folHlink>
        <a:srgbClr val="139882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8DE825E0D180418A5DA5D7D8DFA4F9" ma:contentTypeVersion="6" ma:contentTypeDescription="Create a new document." ma:contentTypeScope="" ma:versionID="f4a3d91529baf7ceb92cc85ff3434ab2">
  <xsd:schema xmlns:xsd="http://www.w3.org/2001/XMLSchema" xmlns:xs="http://www.w3.org/2001/XMLSchema" xmlns:p="http://schemas.microsoft.com/office/2006/metadata/properties" xmlns:ns1="http://schemas.microsoft.com/sharepoint/v3" xmlns:ns2="d87d3f9f-2250-40d8-b5bc-a0322da27611" targetNamespace="http://schemas.microsoft.com/office/2006/metadata/properties" ma:root="true" ma:fieldsID="e6e7a8f7f696f96fc1b5785f3634ca12" ns1:_="" ns2:_="">
    <xsd:import namespace="http://schemas.microsoft.com/sharepoint/v3"/>
    <xsd:import namespace="d87d3f9f-2250-40d8-b5bc-a0322da276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d3f9f-2250-40d8-b5bc-a0322da276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FC3C4-C281-4959-BE37-C82C71FB7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7d3f9f-2250-40d8-b5bc-a0322da276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87d3f9f-2250-40d8-b5bc-a0322da2761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9311</TotalTime>
  <Words>138</Words>
  <Application>Microsoft Office PowerPoint</Application>
  <PresentationFormat>Personalizar</PresentationFormat>
  <Paragraphs>20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5-30721_Build_2016_Template_Light</vt:lpstr>
      <vt:lpstr>1_WHITE TEMPLATE</vt:lpstr>
      <vt:lpstr>MS Cognitive Services Walking Deck</vt:lpstr>
      <vt:lpstr>Connecting your bot with Connector Service</vt:lpstr>
      <vt:lpstr>Getting start with the Connector</vt:lpstr>
      <vt:lpstr>To use the Microsoft Bot Framework Connector, you must have:</vt:lpstr>
      <vt:lpstr>Your First Bot</vt:lpstr>
      <vt:lpstr>DEMO - Setting up</vt:lpstr>
      <vt:lpstr>DEMO 1 - Creating your first bot using Visual Studio</vt:lpstr>
      <vt:lpstr>DEMO 2 – Creating webapp to host your bot</vt:lpstr>
      <vt:lpstr>DEMO – Registering your bot at Bot Framework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as a Platform</dc:title>
  <dc:subject>&lt;Speech title here&gt;</dc:subject>
  <dc:creator>keara fallon</dc:creator>
  <cp:keywords/>
  <dc:description>Template: Maryfj_x000d_
Formatting:_x000d_
Audience Type:</dc:description>
  <cp:lastModifiedBy>Lucas Humenhuk</cp:lastModifiedBy>
  <cp:revision>288</cp:revision>
  <dcterms:created xsi:type="dcterms:W3CDTF">2016-05-30T19:28:11Z</dcterms:created>
  <dcterms:modified xsi:type="dcterms:W3CDTF">2016-10-17T01:49:08Z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0x010100238DE825E0D180418A5DA5D7D8DFA4F9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